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2" r:id="rId9"/>
    <p:sldId id="263" r:id="rId10"/>
    <p:sldId id="264" r:id="rId11"/>
    <p:sldId id="265" r:id="rId12"/>
    <p:sldId id="269" r:id="rId13"/>
    <p:sldId id="271" r:id="rId14"/>
    <p:sldId id="270" r:id="rId15"/>
    <p:sldId id="272" r:id="rId16"/>
    <p:sldId id="273" r:id="rId17"/>
    <p:sldId id="274" r:id="rId18"/>
    <p:sldId id="267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A98B6C-FE3A-458D-BE0C-A4AEF3B5720F}" v="2101" dt="2020-03-27T08:30:37.4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41" autoAdjust="0"/>
    <p:restoredTop sz="94660"/>
  </p:normalViewPr>
  <p:slideViewPr>
    <p:cSldViewPr snapToGrid="0">
      <p:cViewPr>
        <p:scale>
          <a:sx n="90" d="100"/>
          <a:sy n="90" d="100"/>
        </p:scale>
        <p:origin x="720" y="5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C9E141-20C3-4AF5-94AD-91F3C1393D3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892A9CD-2C86-4FF3-902F-618D6FFBE854}">
      <dgm:prSet/>
      <dgm:spPr/>
      <dgm:t>
        <a:bodyPr/>
        <a:lstStyle/>
        <a:p>
          <a:r>
            <a:rPr lang="fr-FR" dirty="0"/>
            <a:t>-&gt; Mise en page efficace</a:t>
          </a:r>
          <a:endParaRPr lang="en-US" dirty="0"/>
        </a:p>
      </dgm:t>
    </dgm:pt>
    <dgm:pt modelId="{E56CE6E8-6310-4F3B-B68F-BCA4A0CC7D20}" type="parTrans" cxnId="{63776599-1D0D-4A6C-B5EB-B5A6F7C5E4BA}">
      <dgm:prSet/>
      <dgm:spPr/>
      <dgm:t>
        <a:bodyPr/>
        <a:lstStyle/>
        <a:p>
          <a:endParaRPr lang="en-US"/>
        </a:p>
      </dgm:t>
    </dgm:pt>
    <dgm:pt modelId="{902AD010-DBD4-4A81-8395-B2C1E2681F03}" type="sibTrans" cxnId="{63776599-1D0D-4A6C-B5EB-B5A6F7C5E4BA}">
      <dgm:prSet/>
      <dgm:spPr/>
      <dgm:t>
        <a:bodyPr/>
        <a:lstStyle/>
        <a:p>
          <a:endParaRPr lang="en-US"/>
        </a:p>
      </dgm:t>
    </dgm:pt>
    <dgm:pt modelId="{B4254219-5234-4C3E-A7B9-75F55F4C360B}">
      <dgm:prSet/>
      <dgm:spPr/>
      <dgm:t>
        <a:bodyPr/>
        <a:lstStyle/>
        <a:p>
          <a:r>
            <a:rPr lang="fr-FR" dirty="0"/>
            <a:t>-&gt; Mettre des </a:t>
          </a:r>
          <a:r>
            <a:rPr lang="fr-FR" b="1" dirty="0"/>
            <a:t>mots en évidence </a:t>
          </a:r>
          <a:r>
            <a:rPr lang="fr-FR" dirty="0"/>
            <a:t>(GRAS)</a:t>
          </a:r>
          <a:endParaRPr lang="en-US" dirty="0"/>
        </a:p>
      </dgm:t>
    </dgm:pt>
    <dgm:pt modelId="{7856D151-75AD-422B-A0CA-AFBA7200E266}" type="parTrans" cxnId="{3521EF3B-AF3C-4767-89F9-CEB0B2D8AB87}">
      <dgm:prSet/>
      <dgm:spPr/>
      <dgm:t>
        <a:bodyPr/>
        <a:lstStyle/>
        <a:p>
          <a:endParaRPr lang="en-US"/>
        </a:p>
      </dgm:t>
    </dgm:pt>
    <dgm:pt modelId="{EEAB15C8-B038-420F-A43E-25DABC383A37}" type="sibTrans" cxnId="{3521EF3B-AF3C-4767-89F9-CEB0B2D8AB87}">
      <dgm:prSet/>
      <dgm:spPr/>
      <dgm:t>
        <a:bodyPr/>
        <a:lstStyle/>
        <a:p>
          <a:endParaRPr lang="en-US"/>
        </a:p>
      </dgm:t>
    </dgm:pt>
    <dgm:pt modelId="{B6CB8B3A-C5A3-4CD7-AAE5-C6913D5BE2C2}">
      <dgm:prSet/>
      <dgm:spPr/>
      <dgm:t>
        <a:bodyPr/>
        <a:lstStyle/>
        <a:p>
          <a:pPr rtl="0"/>
          <a:r>
            <a:rPr lang="fr-FR" dirty="0"/>
            <a:t>-&gt; </a:t>
          </a:r>
          <a:r>
            <a:rPr lang="fr-FR" dirty="0">
              <a:latin typeface="Calibri Light" panose="020F0302020204030204"/>
            </a:rPr>
            <a:t>Se</a:t>
          </a:r>
          <a:r>
            <a:rPr lang="fr-FR" dirty="0"/>
            <a:t> mettre à la place du recruteur : </a:t>
          </a:r>
          <a:r>
            <a:rPr lang="fr-FR" b="0" dirty="0"/>
            <a:t>qu'est-ce que je veux </a:t>
          </a:r>
          <a:r>
            <a:rPr lang="fr-FR" b="0" dirty="0">
              <a:latin typeface="Calibri Light" panose="020F0302020204030204"/>
            </a:rPr>
            <a:t>voir dans le CV</a:t>
          </a:r>
          <a:r>
            <a:rPr lang="fr-FR" b="0" dirty="0"/>
            <a:t>?</a:t>
          </a:r>
          <a:endParaRPr lang="en-US" b="0" dirty="0"/>
        </a:p>
      </dgm:t>
    </dgm:pt>
    <dgm:pt modelId="{20692590-2F4A-442B-BA22-9AF37B9814F5}" type="parTrans" cxnId="{37973E66-D265-4E1F-B7B8-C39C1047F248}">
      <dgm:prSet/>
      <dgm:spPr/>
      <dgm:t>
        <a:bodyPr/>
        <a:lstStyle/>
        <a:p>
          <a:endParaRPr lang="en-US"/>
        </a:p>
      </dgm:t>
    </dgm:pt>
    <dgm:pt modelId="{B6F4927F-D306-4F1A-9969-5E6275E9354D}" type="sibTrans" cxnId="{37973E66-D265-4E1F-B7B8-C39C1047F248}">
      <dgm:prSet/>
      <dgm:spPr/>
      <dgm:t>
        <a:bodyPr/>
        <a:lstStyle/>
        <a:p>
          <a:endParaRPr lang="en-US"/>
        </a:p>
      </dgm:t>
    </dgm:pt>
    <dgm:pt modelId="{B0B5F168-A284-4A26-81AD-1383A44E1505}">
      <dgm:prSet/>
      <dgm:spPr/>
      <dgm:t>
        <a:bodyPr/>
        <a:lstStyle/>
        <a:p>
          <a:r>
            <a:rPr lang="fr-FR" dirty="0"/>
            <a:t>-&gt; </a:t>
          </a:r>
          <a:r>
            <a:rPr lang="fr-FR" b="1" dirty="0"/>
            <a:t>Mots clés </a:t>
          </a:r>
          <a:r>
            <a:rPr lang="fr-FR" dirty="0"/>
            <a:t>adéquats pour mon métier (check offres existantes)</a:t>
          </a:r>
          <a:endParaRPr lang="en-US" dirty="0"/>
        </a:p>
      </dgm:t>
    </dgm:pt>
    <dgm:pt modelId="{64F07BE0-6487-47A1-A9B7-6C9EFD254E69}" type="parTrans" cxnId="{A8D1B9D7-23B1-4AA3-A04E-55CB0A0506BC}">
      <dgm:prSet/>
      <dgm:spPr/>
      <dgm:t>
        <a:bodyPr/>
        <a:lstStyle/>
        <a:p>
          <a:endParaRPr lang="en-US"/>
        </a:p>
      </dgm:t>
    </dgm:pt>
    <dgm:pt modelId="{6694EA68-78AE-434E-9DE8-96E1BF776E84}" type="sibTrans" cxnId="{A8D1B9D7-23B1-4AA3-A04E-55CB0A0506BC}">
      <dgm:prSet/>
      <dgm:spPr/>
      <dgm:t>
        <a:bodyPr/>
        <a:lstStyle/>
        <a:p>
          <a:endParaRPr lang="en-US"/>
        </a:p>
      </dgm:t>
    </dgm:pt>
    <dgm:pt modelId="{87AB5215-5476-4192-9C8B-FB98478DB563}">
      <dgm:prSet/>
      <dgm:spPr/>
      <dgm:t>
        <a:bodyPr/>
        <a:lstStyle/>
        <a:p>
          <a:r>
            <a:rPr lang="fr-FR" dirty="0"/>
            <a:t>-&gt; Rendre la</a:t>
          </a:r>
          <a:r>
            <a:rPr lang="fr-FR" b="1" dirty="0"/>
            <a:t> lecture facile</a:t>
          </a:r>
          <a:r>
            <a:rPr lang="fr-FR" dirty="0"/>
            <a:t> </a:t>
          </a:r>
          <a:endParaRPr lang="en-US" dirty="0"/>
        </a:p>
      </dgm:t>
    </dgm:pt>
    <dgm:pt modelId="{9300FF61-678A-4489-9024-94A1115797D0}" type="parTrans" cxnId="{EDB302B7-AA16-40EC-A041-9D0667175827}">
      <dgm:prSet/>
      <dgm:spPr/>
      <dgm:t>
        <a:bodyPr/>
        <a:lstStyle/>
        <a:p>
          <a:endParaRPr lang="en-US"/>
        </a:p>
      </dgm:t>
    </dgm:pt>
    <dgm:pt modelId="{D6A107E5-D478-4696-A084-9FB64D13DEF9}" type="sibTrans" cxnId="{EDB302B7-AA16-40EC-A041-9D0667175827}">
      <dgm:prSet/>
      <dgm:spPr/>
      <dgm:t>
        <a:bodyPr/>
        <a:lstStyle/>
        <a:p>
          <a:endParaRPr lang="en-US"/>
        </a:p>
      </dgm:t>
    </dgm:pt>
    <dgm:pt modelId="{46028C20-E215-47CB-B590-260F8F8B9F7D}" type="pres">
      <dgm:prSet presAssocID="{71C9E141-20C3-4AF5-94AD-91F3C1393D36}" presName="linear" presStyleCnt="0">
        <dgm:presLayoutVars>
          <dgm:animLvl val="lvl"/>
          <dgm:resizeHandles val="exact"/>
        </dgm:presLayoutVars>
      </dgm:prSet>
      <dgm:spPr/>
    </dgm:pt>
    <dgm:pt modelId="{A9BFDC53-221C-468E-B691-99199614032E}" type="pres">
      <dgm:prSet presAssocID="{F892A9CD-2C86-4FF3-902F-618D6FFBE85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91CC17B2-AC8D-45D4-9829-ADBF72D5308F}" type="pres">
      <dgm:prSet presAssocID="{902AD010-DBD4-4A81-8395-B2C1E2681F03}" presName="spacer" presStyleCnt="0"/>
      <dgm:spPr/>
    </dgm:pt>
    <dgm:pt modelId="{34767624-7F80-4C47-9644-9A1BB11FAB19}" type="pres">
      <dgm:prSet presAssocID="{B4254219-5234-4C3E-A7B9-75F55F4C360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0827EEE-03F5-4A56-A6C6-2B28F827B2BC}" type="pres">
      <dgm:prSet presAssocID="{EEAB15C8-B038-420F-A43E-25DABC383A37}" presName="spacer" presStyleCnt="0"/>
      <dgm:spPr/>
    </dgm:pt>
    <dgm:pt modelId="{5C2E7A31-34F8-4460-872F-883BA9AB2E88}" type="pres">
      <dgm:prSet presAssocID="{B6CB8B3A-C5A3-4CD7-AAE5-C6913D5BE2C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FFA1285-3161-43D4-94E1-94E9C4066DA3}" type="pres">
      <dgm:prSet presAssocID="{B6F4927F-D306-4F1A-9969-5E6275E9354D}" presName="spacer" presStyleCnt="0"/>
      <dgm:spPr/>
    </dgm:pt>
    <dgm:pt modelId="{87949F37-2664-41C9-8394-A00F0587694D}" type="pres">
      <dgm:prSet presAssocID="{B0B5F168-A284-4A26-81AD-1383A44E150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4FCAA43-0DB1-4AD1-AC0E-C19FD47D8AB1}" type="pres">
      <dgm:prSet presAssocID="{6694EA68-78AE-434E-9DE8-96E1BF776E84}" presName="spacer" presStyleCnt="0"/>
      <dgm:spPr/>
    </dgm:pt>
    <dgm:pt modelId="{355F6271-3553-4338-92D2-D51AC66C882D}" type="pres">
      <dgm:prSet presAssocID="{87AB5215-5476-4192-9C8B-FB98478DB563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20D1B32-5DE6-4E8A-8E0F-834278D5D32A}" type="presOf" srcId="{F892A9CD-2C86-4FF3-902F-618D6FFBE854}" destId="{A9BFDC53-221C-468E-B691-99199614032E}" srcOrd="0" destOrd="0" presId="urn:microsoft.com/office/officeart/2005/8/layout/vList2"/>
    <dgm:cxn modelId="{3521EF3B-AF3C-4767-89F9-CEB0B2D8AB87}" srcId="{71C9E141-20C3-4AF5-94AD-91F3C1393D36}" destId="{B4254219-5234-4C3E-A7B9-75F55F4C360B}" srcOrd="1" destOrd="0" parTransId="{7856D151-75AD-422B-A0CA-AFBA7200E266}" sibTransId="{EEAB15C8-B038-420F-A43E-25DABC383A37}"/>
    <dgm:cxn modelId="{BBC5D53D-A1C8-4864-8735-918768A976CC}" type="presOf" srcId="{B0B5F168-A284-4A26-81AD-1383A44E1505}" destId="{87949F37-2664-41C9-8394-A00F0587694D}" srcOrd="0" destOrd="0" presId="urn:microsoft.com/office/officeart/2005/8/layout/vList2"/>
    <dgm:cxn modelId="{37973E66-D265-4E1F-B7B8-C39C1047F248}" srcId="{71C9E141-20C3-4AF5-94AD-91F3C1393D36}" destId="{B6CB8B3A-C5A3-4CD7-AAE5-C6913D5BE2C2}" srcOrd="2" destOrd="0" parTransId="{20692590-2F4A-442B-BA22-9AF37B9814F5}" sibTransId="{B6F4927F-D306-4F1A-9969-5E6275E9354D}"/>
    <dgm:cxn modelId="{6751EA88-E180-4D1B-9AFE-49664E6411B2}" type="presOf" srcId="{B6CB8B3A-C5A3-4CD7-AAE5-C6913D5BE2C2}" destId="{5C2E7A31-34F8-4460-872F-883BA9AB2E88}" srcOrd="0" destOrd="0" presId="urn:microsoft.com/office/officeart/2005/8/layout/vList2"/>
    <dgm:cxn modelId="{55F53A91-B4D7-492D-89A9-032813323F0F}" type="presOf" srcId="{71C9E141-20C3-4AF5-94AD-91F3C1393D36}" destId="{46028C20-E215-47CB-B590-260F8F8B9F7D}" srcOrd="0" destOrd="0" presId="urn:microsoft.com/office/officeart/2005/8/layout/vList2"/>
    <dgm:cxn modelId="{63776599-1D0D-4A6C-B5EB-B5A6F7C5E4BA}" srcId="{71C9E141-20C3-4AF5-94AD-91F3C1393D36}" destId="{F892A9CD-2C86-4FF3-902F-618D6FFBE854}" srcOrd="0" destOrd="0" parTransId="{E56CE6E8-6310-4F3B-B68F-BCA4A0CC7D20}" sibTransId="{902AD010-DBD4-4A81-8395-B2C1E2681F03}"/>
    <dgm:cxn modelId="{EDB302B7-AA16-40EC-A041-9D0667175827}" srcId="{71C9E141-20C3-4AF5-94AD-91F3C1393D36}" destId="{87AB5215-5476-4192-9C8B-FB98478DB563}" srcOrd="4" destOrd="0" parTransId="{9300FF61-678A-4489-9024-94A1115797D0}" sibTransId="{D6A107E5-D478-4696-A084-9FB64D13DEF9}"/>
    <dgm:cxn modelId="{107F01C2-43F0-4B2F-9FCB-04EC57ECDFF3}" type="presOf" srcId="{87AB5215-5476-4192-9C8B-FB98478DB563}" destId="{355F6271-3553-4338-92D2-D51AC66C882D}" srcOrd="0" destOrd="0" presId="urn:microsoft.com/office/officeart/2005/8/layout/vList2"/>
    <dgm:cxn modelId="{830462D0-78F4-4773-B907-1283339DD151}" type="presOf" srcId="{B4254219-5234-4C3E-A7B9-75F55F4C360B}" destId="{34767624-7F80-4C47-9644-9A1BB11FAB19}" srcOrd="0" destOrd="0" presId="urn:microsoft.com/office/officeart/2005/8/layout/vList2"/>
    <dgm:cxn modelId="{A8D1B9D7-23B1-4AA3-A04E-55CB0A0506BC}" srcId="{71C9E141-20C3-4AF5-94AD-91F3C1393D36}" destId="{B0B5F168-A284-4A26-81AD-1383A44E1505}" srcOrd="3" destOrd="0" parTransId="{64F07BE0-6487-47A1-A9B7-6C9EFD254E69}" sibTransId="{6694EA68-78AE-434E-9DE8-96E1BF776E84}"/>
    <dgm:cxn modelId="{9FCA1F5D-1BB0-4CAB-BA29-299F0406BFBE}" type="presParOf" srcId="{46028C20-E215-47CB-B590-260F8F8B9F7D}" destId="{A9BFDC53-221C-468E-B691-99199614032E}" srcOrd="0" destOrd="0" presId="urn:microsoft.com/office/officeart/2005/8/layout/vList2"/>
    <dgm:cxn modelId="{A077F8D8-E5E5-4DBA-B2A7-C39A8A96C22F}" type="presParOf" srcId="{46028C20-E215-47CB-B590-260F8F8B9F7D}" destId="{91CC17B2-AC8D-45D4-9829-ADBF72D5308F}" srcOrd="1" destOrd="0" presId="urn:microsoft.com/office/officeart/2005/8/layout/vList2"/>
    <dgm:cxn modelId="{A78016FC-8B1D-4539-AD49-591875B70C06}" type="presParOf" srcId="{46028C20-E215-47CB-B590-260F8F8B9F7D}" destId="{34767624-7F80-4C47-9644-9A1BB11FAB19}" srcOrd="2" destOrd="0" presId="urn:microsoft.com/office/officeart/2005/8/layout/vList2"/>
    <dgm:cxn modelId="{EA1083F8-1260-4109-858A-6AAB9D50E29C}" type="presParOf" srcId="{46028C20-E215-47CB-B590-260F8F8B9F7D}" destId="{F0827EEE-03F5-4A56-A6C6-2B28F827B2BC}" srcOrd="3" destOrd="0" presId="urn:microsoft.com/office/officeart/2005/8/layout/vList2"/>
    <dgm:cxn modelId="{3684E311-813A-4D78-A1AC-E6F7C10EF9F6}" type="presParOf" srcId="{46028C20-E215-47CB-B590-260F8F8B9F7D}" destId="{5C2E7A31-34F8-4460-872F-883BA9AB2E88}" srcOrd="4" destOrd="0" presId="urn:microsoft.com/office/officeart/2005/8/layout/vList2"/>
    <dgm:cxn modelId="{BDC2CBDF-E5D0-451C-8647-98E532D92E13}" type="presParOf" srcId="{46028C20-E215-47CB-B590-260F8F8B9F7D}" destId="{AFFA1285-3161-43D4-94E1-94E9C4066DA3}" srcOrd="5" destOrd="0" presId="urn:microsoft.com/office/officeart/2005/8/layout/vList2"/>
    <dgm:cxn modelId="{03441938-7801-4B68-A30A-4B9C73D83556}" type="presParOf" srcId="{46028C20-E215-47CB-B590-260F8F8B9F7D}" destId="{87949F37-2664-41C9-8394-A00F0587694D}" srcOrd="6" destOrd="0" presId="urn:microsoft.com/office/officeart/2005/8/layout/vList2"/>
    <dgm:cxn modelId="{5B99B830-C1FF-4624-BE2F-99A80EA1826D}" type="presParOf" srcId="{46028C20-E215-47CB-B590-260F8F8B9F7D}" destId="{74FCAA43-0DB1-4AD1-AC0E-C19FD47D8AB1}" srcOrd="7" destOrd="0" presId="urn:microsoft.com/office/officeart/2005/8/layout/vList2"/>
    <dgm:cxn modelId="{17DB2222-F1BD-4FD3-B832-7AE8C872A6FC}" type="presParOf" srcId="{46028C20-E215-47CB-B590-260F8F8B9F7D}" destId="{355F6271-3553-4338-92D2-D51AC66C882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A3E177-1106-48DF-A5C9-E52741C36F0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E0AB0FB-A383-4E54-979C-2294BAD2FC69}">
      <dgm:prSet/>
      <dgm:spPr/>
      <dgm:t>
        <a:bodyPr/>
        <a:lstStyle/>
        <a:p>
          <a:r>
            <a:rPr lang="fr-FR" dirty="0"/>
            <a:t>3 – 4 lignes </a:t>
          </a:r>
          <a:endParaRPr lang="en-US" dirty="0"/>
        </a:p>
      </dgm:t>
    </dgm:pt>
    <dgm:pt modelId="{FB00E31F-D82D-4AF5-A77C-51411BCFF275}" type="parTrans" cxnId="{3E0E5739-098A-4038-8846-85A928B0C24F}">
      <dgm:prSet/>
      <dgm:spPr/>
      <dgm:t>
        <a:bodyPr/>
        <a:lstStyle/>
        <a:p>
          <a:endParaRPr lang="en-US"/>
        </a:p>
      </dgm:t>
    </dgm:pt>
    <dgm:pt modelId="{83E346D8-70D5-4217-9E4F-85F8366E4A58}" type="sibTrans" cxnId="{3E0E5739-098A-4038-8846-85A928B0C24F}">
      <dgm:prSet/>
      <dgm:spPr/>
      <dgm:t>
        <a:bodyPr/>
        <a:lstStyle/>
        <a:p>
          <a:endParaRPr lang="en-US"/>
        </a:p>
      </dgm:t>
    </dgm:pt>
    <dgm:pt modelId="{ECEBE5F0-E111-45B1-9519-0BAE8BD11071}">
      <dgm:prSet/>
      <dgm:spPr/>
      <dgm:t>
        <a:bodyPr/>
        <a:lstStyle/>
        <a:p>
          <a:r>
            <a:rPr lang="fr-FR" b="1" dirty="0"/>
            <a:t>Background</a:t>
          </a:r>
          <a:r>
            <a:rPr lang="fr-FR" dirty="0"/>
            <a:t> académique (si lien avec fonction)</a:t>
          </a:r>
          <a:endParaRPr lang="en-US" dirty="0"/>
        </a:p>
      </dgm:t>
    </dgm:pt>
    <dgm:pt modelId="{99543D36-D2D6-452E-87F2-BFFADDB166FB}" type="parTrans" cxnId="{0CC9A59B-FD33-41FC-A07E-D392228B54B3}">
      <dgm:prSet/>
      <dgm:spPr/>
      <dgm:t>
        <a:bodyPr/>
        <a:lstStyle/>
        <a:p>
          <a:endParaRPr lang="en-US"/>
        </a:p>
      </dgm:t>
    </dgm:pt>
    <dgm:pt modelId="{ED8C3291-3353-4CE0-90BB-F962E3B62D19}" type="sibTrans" cxnId="{0CC9A59B-FD33-41FC-A07E-D392228B54B3}">
      <dgm:prSet/>
      <dgm:spPr/>
      <dgm:t>
        <a:bodyPr/>
        <a:lstStyle/>
        <a:p>
          <a:endParaRPr lang="en-US"/>
        </a:p>
      </dgm:t>
    </dgm:pt>
    <dgm:pt modelId="{E7142B24-49D8-44E1-96D3-AE8061E9309C}">
      <dgm:prSet/>
      <dgm:spPr/>
      <dgm:t>
        <a:bodyPr/>
        <a:lstStyle/>
        <a:p>
          <a:r>
            <a:rPr lang="fr-FR" b="1" dirty="0"/>
            <a:t>Points forts</a:t>
          </a:r>
          <a:r>
            <a:rPr lang="fr-FR" dirty="0"/>
            <a:t> (ex : expérience équivalente - soft </a:t>
          </a:r>
          <a:r>
            <a:rPr lang="fr-FR" dirty="0" err="1"/>
            <a:t>skills</a:t>
          </a:r>
          <a:r>
            <a:rPr lang="fr-FR" dirty="0"/>
            <a:t> - langues –  connaissances techniques )</a:t>
          </a:r>
          <a:endParaRPr lang="en-US" dirty="0"/>
        </a:p>
      </dgm:t>
    </dgm:pt>
    <dgm:pt modelId="{08FA674A-85F2-419B-82DA-1F220AD976F2}" type="parTrans" cxnId="{D89952F5-A1B8-41FC-9180-2B32B1E1B155}">
      <dgm:prSet/>
      <dgm:spPr/>
      <dgm:t>
        <a:bodyPr/>
        <a:lstStyle/>
        <a:p>
          <a:endParaRPr lang="en-US"/>
        </a:p>
      </dgm:t>
    </dgm:pt>
    <dgm:pt modelId="{02435992-0B9F-4473-A0EC-9CF2D471DF5C}" type="sibTrans" cxnId="{D89952F5-A1B8-41FC-9180-2B32B1E1B155}">
      <dgm:prSet/>
      <dgm:spPr/>
      <dgm:t>
        <a:bodyPr/>
        <a:lstStyle/>
        <a:p>
          <a:endParaRPr lang="en-US"/>
        </a:p>
      </dgm:t>
    </dgm:pt>
    <dgm:pt modelId="{808FFB21-232F-4506-B6F2-78D530C0B4A2}">
      <dgm:prSet/>
      <dgm:spPr/>
      <dgm:t>
        <a:bodyPr/>
        <a:lstStyle/>
        <a:p>
          <a:r>
            <a:rPr lang="fr-FR" b="1" dirty="0"/>
            <a:t>Objectif/projet professionnel</a:t>
          </a:r>
          <a:r>
            <a:rPr lang="fr-FR" dirty="0"/>
            <a:t> : rejoindre une équipe / prendre part à l'évolution, futurs projets, aux activités, au développement,...</a:t>
          </a:r>
          <a:endParaRPr lang="en-US" dirty="0"/>
        </a:p>
      </dgm:t>
    </dgm:pt>
    <dgm:pt modelId="{52FD7F11-F6A3-4CE4-86DC-49D86EA32A45}" type="parTrans" cxnId="{B496697E-4C8F-4E75-B583-F56886C8E4B4}">
      <dgm:prSet/>
      <dgm:spPr/>
      <dgm:t>
        <a:bodyPr/>
        <a:lstStyle/>
        <a:p>
          <a:endParaRPr lang="en-US"/>
        </a:p>
      </dgm:t>
    </dgm:pt>
    <dgm:pt modelId="{754F1B7C-B4EA-45E4-97A5-5FBAB0B6A68A}" type="sibTrans" cxnId="{B496697E-4C8F-4E75-B583-F56886C8E4B4}">
      <dgm:prSet/>
      <dgm:spPr/>
      <dgm:t>
        <a:bodyPr/>
        <a:lstStyle/>
        <a:p>
          <a:endParaRPr lang="en-US"/>
        </a:p>
      </dgm:t>
    </dgm:pt>
    <dgm:pt modelId="{F5899BF9-5141-4BFA-9829-61C882E6EE3C}" type="pres">
      <dgm:prSet presAssocID="{79A3E177-1106-48DF-A5C9-E52741C36F0A}" presName="root" presStyleCnt="0">
        <dgm:presLayoutVars>
          <dgm:dir/>
          <dgm:resizeHandles val="exact"/>
        </dgm:presLayoutVars>
      </dgm:prSet>
      <dgm:spPr/>
    </dgm:pt>
    <dgm:pt modelId="{6E5D71F5-BF48-4822-B420-07898C70D258}" type="pres">
      <dgm:prSet presAssocID="{4E0AB0FB-A383-4E54-979C-2294BAD2FC69}" presName="compNode" presStyleCnt="0"/>
      <dgm:spPr/>
    </dgm:pt>
    <dgm:pt modelId="{80F01601-E593-4E63-8F0D-25965FFE49D1}" type="pres">
      <dgm:prSet presAssocID="{4E0AB0FB-A383-4E54-979C-2294BAD2FC69}" presName="bgRect" presStyleLbl="bgShp" presStyleIdx="0" presStyleCnt="4"/>
      <dgm:spPr/>
    </dgm:pt>
    <dgm:pt modelId="{E4C3B9ED-5883-46C4-B724-C3D91507AA77}" type="pres">
      <dgm:prSet presAssocID="{4E0AB0FB-A383-4E54-979C-2294BAD2FC6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dge5"/>
        </a:ext>
      </dgm:extLst>
    </dgm:pt>
    <dgm:pt modelId="{694EA038-7498-49C9-9433-D061E1F39126}" type="pres">
      <dgm:prSet presAssocID="{4E0AB0FB-A383-4E54-979C-2294BAD2FC69}" presName="spaceRect" presStyleCnt="0"/>
      <dgm:spPr/>
    </dgm:pt>
    <dgm:pt modelId="{BD90B054-67A6-4808-A591-C64E027F131A}" type="pres">
      <dgm:prSet presAssocID="{4E0AB0FB-A383-4E54-979C-2294BAD2FC69}" presName="parTx" presStyleLbl="revTx" presStyleIdx="0" presStyleCnt="4">
        <dgm:presLayoutVars>
          <dgm:chMax val="0"/>
          <dgm:chPref val="0"/>
        </dgm:presLayoutVars>
      </dgm:prSet>
      <dgm:spPr/>
    </dgm:pt>
    <dgm:pt modelId="{128C0C5F-E340-4326-B482-106BE3477898}" type="pres">
      <dgm:prSet presAssocID="{83E346D8-70D5-4217-9E4F-85F8366E4A58}" presName="sibTrans" presStyleCnt="0"/>
      <dgm:spPr/>
    </dgm:pt>
    <dgm:pt modelId="{8EE4B807-AEC6-4724-8F15-296C54DA16C2}" type="pres">
      <dgm:prSet presAssocID="{ECEBE5F0-E111-45B1-9519-0BAE8BD11071}" presName="compNode" presStyleCnt="0"/>
      <dgm:spPr/>
    </dgm:pt>
    <dgm:pt modelId="{A3A0277B-45F9-4948-8229-BCEF0A302D85}" type="pres">
      <dgm:prSet presAssocID="{ECEBE5F0-E111-45B1-9519-0BAE8BD11071}" presName="bgRect" presStyleLbl="bgShp" presStyleIdx="1" presStyleCnt="4"/>
      <dgm:spPr/>
    </dgm:pt>
    <dgm:pt modelId="{7F6EAA53-A7A6-4B19-AD67-1EEC86AA9B51}" type="pres">
      <dgm:prSet presAssocID="{ECEBE5F0-E111-45B1-9519-0BAE8BD1107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69609EFB-CC0A-4EF3-9593-6CB76B8F6792}" type="pres">
      <dgm:prSet presAssocID="{ECEBE5F0-E111-45B1-9519-0BAE8BD11071}" presName="spaceRect" presStyleCnt="0"/>
      <dgm:spPr/>
    </dgm:pt>
    <dgm:pt modelId="{75CA70C1-3CCB-4FFF-A2E6-FF5B59724871}" type="pres">
      <dgm:prSet presAssocID="{ECEBE5F0-E111-45B1-9519-0BAE8BD11071}" presName="parTx" presStyleLbl="revTx" presStyleIdx="1" presStyleCnt="4">
        <dgm:presLayoutVars>
          <dgm:chMax val="0"/>
          <dgm:chPref val="0"/>
        </dgm:presLayoutVars>
      </dgm:prSet>
      <dgm:spPr/>
    </dgm:pt>
    <dgm:pt modelId="{A07BF944-633B-4216-B6F1-4ADCBE885944}" type="pres">
      <dgm:prSet presAssocID="{ED8C3291-3353-4CE0-90BB-F962E3B62D19}" presName="sibTrans" presStyleCnt="0"/>
      <dgm:spPr/>
    </dgm:pt>
    <dgm:pt modelId="{20124402-14A3-41D4-89C8-4E1318332844}" type="pres">
      <dgm:prSet presAssocID="{E7142B24-49D8-44E1-96D3-AE8061E9309C}" presName="compNode" presStyleCnt="0"/>
      <dgm:spPr/>
    </dgm:pt>
    <dgm:pt modelId="{03168860-770A-4057-AB3D-DDED71AA6678}" type="pres">
      <dgm:prSet presAssocID="{E7142B24-49D8-44E1-96D3-AE8061E9309C}" presName="bgRect" presStyleLbl="bgShp" presStyleIdx="2" presStyleCnt="4"/>
      <dgm:spPr/>
    </dgm:pt>
    <dgm:pt modelId="{41472BE5-C77A-4BF2-933C-F05E862BB7F8}" type="pres">
      <dgm:prSet presAssocID="{E7142B24-49D8-44E1-96D3-AE8061E9309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D49C9CA-1CE2-4A57-9B81-4BABD729E6E4}" type="pres">
      <dgm:prSet presAssocID="{E7142B24-49D8-44E1-96D3-AE8061E9309C}" presName="spaceRect" presStyleCnt="0"/>
      <dgm:spPr/>
    </dgm:pt>
    <dgm:pt modelId="{5EF6CC69-37E6-4CFC-8911-CBA9BD98BD20}" type="pres">
      <dgm:prSet presAssocID="{E7142B24-49D8-44E1-96D3-AE8061E9309C}" presName="parTx" presStyleLbl="revTx" presStyleIdx="2" presStyleCnt="4">
        <dgm:presLayoutVars>
          <dgm:chMax val="0"/>
          <dgm:chPref val="0"/>
        </dgm:presLayoutVars>
      </dgm:prSet>
      <dgm:spPr/>
    </dgm:pt>
    <dgm:pt modelId="{D2F3804F-8042-4CBA-AD3A-239FD6CB9463}" type="pres">
      <dgm:prSet presAssocID="{02435992-0B9F-4473-A0EC-9CF2D471DF5C}" presName="sibTrans" presStyleCnt="0"/>
      <dgm:spPr/>
    </dgm:pt>
    <dgm:pt modelId="{052A67C9-B828-45F0-B5A1-2132FF6B0482}" type="pres">
      <dgm:prSet presAssocID="{808FFB21-232F-4506-B6F2-78D530C0B4A2}" presName="compNode" presStyleCnt="0"/>
      <dgm:spPr/>
    </dgm:pt>
    <dgm:pt modelId="{297434AC-0CD6-4758-87EB-A4326379C250}" type="pres">
      <dgm:prSet presAssocID="{808FFB21-232F-4506-B6F2-78D530C0B4A2}" presName="bgRect" presStyleLbl="bgShp" presStyleIdx="3" presStyleCnt="4"/>
      <dgm:spPr/>
    </dgm:pt>
    <dgm:pt modelId="{95F72248-A365-47E2-8141-DC4B851DFACB}" type="pres">
      <dgm:prSet presAssocID="{808FFB21-232F-4506-B6F2-78D530C0B4A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14F0A6EA-F975-48B7-AD3A-7BEC39F430E9}" type="pres">
      <dgm:prSet presAssocID="{808FFB21-232F-4506-B6F2-78D530C0B4A2}" presName="spaceRect" presStyleCnt="0"/>
      <dgm:spPr/>
    </dgm:pt>
    <dgm:pt modelId="{B5BB57AF-93CF-4FAA-A6A9-BE277C18FD0A}" type="pres">
      <dgm:prSet presAssocID="{808FFB21-232F-4506-B6F2-78D530C0B4A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DA0AA1B-769C-4E07-966A-8FE69CC7DF1A}" type="presOf" srcId="{79A3E177-1106-48DF-A5C9-E52741C36F0A}" destId="{F5899BF9-5141-4BFA-9829-61C882E6EE3C}" srcOrd="0" destOrd="0" presId="urn:microsoft.com/office/officeart/2018/2/layout/IconVerticalSolidList"/>
    <dgm:cxn modelId="{3344382D-C234-4AAB-8B73-8784B00B516A}" type="presOf" srcId="{E7142B24-49D8-44E1-96D3-AE8061E9309C}" destId="{5EF6CC69-37E6-4CFC-8911-CBA9BD98BD20}" srcOrd="0" destOrd="0" presId="urn:microsoft.com/office/officeart/2018/2/layout/IconVerticalSolidList"/>
    <dgm:cxn modelId="{3E0E5739-098A-4038-8846-85A928B0C24F}" srcId="{79A3E177-1106-48DF-A5C9-E52741C36F0A}" destId="{4E0AB0FB-A383-4E54-979C-2294BAD2FC69}" srcOrd="0" destOrd="0" parTransId="{FB00E31F-D82D-4AF5-A77C-51411BCFF275}" sibTransId="{83E346D8-70D5-4217-9E4F-85F8366E4A58}"/>
    <dgm:cxn modelId="{B496697E-4C8F-4E75-B583-F56886C8E4B4}" srcId="{79A3E177-1106-48DF-A5C9-E52741C36F0A}" destId="{808FFB21-232F-4506-B6F2-78D530C0B4A2}" srcOrd="3" destOrd="0" parTransId="{52FD7F11-F6A3-4CE4-86DC-49D86EA32A45}" sibTransId="{754F1B7C-B4EA-45E4-97A5-5FBAB0B6A68A}"/>
    <dgm:cxn modelId="{6ED25A86-8B99-4B67-AD7A-40EE71B33030}" type="presOf" srcId="{ECEBE5F0-E111-45B1-9519-0BAE8BD11071}" destId="{75CA70C1-3CCB-4FFF-A2E6-FF5B59724871}" srcOrd="0" destOrd="0" presId="urn:microsoft.com/office/officeart/2018/2/layout/IconVerticalSolidList"/>
    <dgm:cxn modelId="{DC3E1B8D-D94D-43DA-ADCF-F1EEF95C53AA}" type="presOf" srcId="{808FFB21-232F-4506-B6F2-78D530C0B4A2}" destId="{B5BB57AF-93CF-4FAA-A6A9-BE277C18FD0A}" srcOrd="0" destOrd="0" presId="urn:microsoft.com/office/officeart/2018/2/layout/IconVerticalSolidList"/>
    <dgm:cxn modelId="{D19C0E96-3D7C-44CE-BCC0-EC0FB4D2026B}" type="presOf" srcId="{4E0AB0FB-A383-4E54-979C-2294BAD2FC69}" destId="{BD90B054-67A6-4808-A591-C64E027F131A}" srcOrd="0" destOrd="0" presId="urn:microsoft.com/office/officeart/2018/2/layout/IconVerticalSolidList"/>
    <dgm:cxn modelId="{0CC9A59B-FD33-41FC-A07E-D392228B54B3}" srcId="{79A3E177-1106-48DF-A5C9-E52741C36F0A}" destId="{ECEBE5F0-E111-45B1-9519-0BAE8BD11071}" srcOrd="1" destOrd="0" parTransId="{99543D36-D2D6-452E-87F2-BFFADDB166FB}" sibTransId="{ED8C3291-3353-4CE0-90BB-F962E3B62D19}"/>
    <dgm:cxn modelId="{D89952F5-A1B8-41FC-9180-2B32B1E1B155}" srcId="{79A3E177-1106-48DF-A5C9-E52741C36F0A}" destId="{E7142B24-49D8-44E1-96D3-AE8061E9309C}" srcOrd="2" destOrd="0" parTransId="{08FA674A-85F2-419B-82DA-1F220AD976F2}" sibTransId="{02435992-0B9F-4473-A0EC-9CF2D471DF5C}"/>
    <dgm:cxn modelId="{7DF10006-4F1D-4688-83AB-46DB1EF5E8EA}" type="presParOf" srcId="{F5899BF9-5141-4BFA-9829-61C882E6EE3C}" destId="{6E5D71F5-BF48-4822-B420-07898C70D258}" srcOrd="0" destOrd="0" presId="urn:microsoft.com/office/officeart/2018/2/layout/IconVerticalSolidList"/>
    <dgm:cxn modelId="{94ABBEE0-FDCB-427F-82BD-543EC20CA98E}" type="presParOf" srcId="{6E5D71F5-BF48-4822-B420-07898C70D258}" destId="{80F01601-E593-4E63-8F0D-25965FFE49D1}" srcOrd="0" destOrd="0" presId="urn:microsoft.com/office/officeart/2018/2/layout/IconVerticalSolidList"/>
    <dgm:cxn modelId="{40B5E6FD-A5D6-4271-BC3D-26F5262EE755}" type="presParOf" srcId="{6E5D71F5-BF48-4822-B420-07898C70D258}" destId="{E4C3B9ED-5883-46C4-B724-C3D91507AA77}" srcOrd="1" destOrd="0" presId="urn:microsoft.com/office/officeart/2018/2/layout/IconVerticalSolidList"/>
    <dgm:cxn modelId="{DC858E99-27B6-47BE-A62E-2CDDC1F150EB}" type="presParOf" srcId="{6E5D71F5-BF48-4822-B420-07898C70D258}" destId="{694EA038-7498-49C9-9433-D061E1F39126}" srcOrd="2" destOrd="0" presId="urn:microsoft.com/office/officeart/2018/2/layout/IconVerticalSolidList"/>
    <dgm:cxn modelId="{634940F0-2537-4B04-974E-B42EC8882608}" type="presParOf" srcId="{6E5D71F5-BF48-4822-B420-07898C70D258}" destId="{BD90B054-67A6-4808-A591-C64E027F131A}" srcOrd="3" destOrd="0" presId="urn:microsoft.com/office/officeart/2018/2/layout/IconVerticalSolidList"/>
    <dgm:cxn modelId="{225B1F81-1807-41F2-BEB3-2F3E2E5E2D78}" type="presParOf" srcId="{F5899BF9-5141-4BFA-9829-61C882E6EE3C}" destId="{128C0C5F-E340-4326-B482-106BE3477898}" srcOrd="1" destOrd="0" presId="urn:microsoft.com/office/officeart/2018/2/layout/IconVerticalSolidList"/>
    <dgm:cxn modelId="{0B663898-57D4-4184-A22F-906CB2D6425A}" type="presParOf" srcId="{F5899BF9-5141-4BFA-9829-61C882E6EE3C}" destId="{8EE4B807-AEC6-4724-8F15-296C54DA16C2}" srcOrd="2" destOrd="0" presId="urn:microsoft.com/office/officeart/2018/2/layout/IconVerticalSolidList"/>
    <dgm:cxn modelId="{628242FD-3872-4E1A-B16E-CCD075C71DFC}" type="presParOf" srcId="{8EE4B807-AEC6-4724-8F15-296C54DA16C2}" destId="{A3A0277B-45F9-4948-8229-BCEF0A302D85}" srcOrd="0" destOrd="0" presId="urn:microsoft.com/office/officeart/2018/2/layout/IconVerticalSolidList"/>
    <dgm:cxn modelId="{1227EB16-A8A9-447D-AD8F-212588FEEAEE}" type="presParOf" srcId="{8EE4B807-AEC6-4724-8F15-296C54DA16C2}" destId="{7F6EAA53-A7A6-4B19-AD67-1EEC86AA9B51}" srcOrd="1" destOrd="0" presId="urn:microsoft.com/office/officeart/2018/2/layout/IconVerticalSolidList"/>
    <dgm:cxn modelId="{FFA6C5ED-86F9-4DA6-B32C-08A6AEFE2A81}" type="presParOf" srcId="{8EE4B807-AEC6-4724-8F15-296C54DA16C2}" destId="{69609EFB-CC0A-4EF3-9593-6CB76B8F6792}" srcOrd="2" destOrd="0" presId="urn:microsoft.com/office/officeart/2018/2/layout/IconVerticalSolidList"/>
    <dgm:cxn modelId="{D9DCF4E3-415D-4949-B996-6886AB9897A6}" type="presParOf" srcId="{8EE4B807-AEC6-4724-8F15-296C54DA16C2}" destId="{75CA70C1-3CCB-4FFF-A2E6-FF5B59724871}" srcOrd="3" destOrd="0" presId="urn:microsoft.com/office/officeart/2018/2/layout/IconVerticalSolidList"/>
    <dgm:cxn modelId="{6FDEDEE8-C6DD-450B-ACF2-17F4230802A2}" type="presParOf" srcId="{F5899BF9-5141-4BFA-9829-61C882E6EE3C}" destId="{A07BF944-633B-4216-B6F1-4ADCBE885944}" srcOrd="3" destOrd="0" presId="urn:microsoft.com/office/officeart/2018/2/layout/IconVerticalSolidList"/>
    <dgm:cxn modelId="{718C4F37-2365-48F1-819C-1909B3279CB5}" type="presParOf" srcId="{F5899BF9-5141-4BFA-9829-61C882E6EE3C}" destId="{20124402-14A3-41D4-89C8-4E1318332844}" srcOrd="4" destOrd="0" presId="urn:microsoft.com/office/officeart/2018/2/layout/IconVerticalSolidList"/>
    <dgm:cxn modelId="{F59751BF-A7BC-4887-8C54-FDFA2AA22FA5}" type="presParOf" srcId="{20124402-14A3-41D4-89C8-4E1318332844}" destId="{03168860-770A-4057-AB3D-DDED71AA6678}" srcOrd="0" destOrd="0" presId="urn:microsoft.com/office/officeart/2018/2/layout/IconVerticalSolidList"/>
    <dgm:cxn modelId="{85818B10-A6E3-4C0C-BA60-9E740AF19C19}" type="presParOf" srcId="{20124402-14A3-41D4-89C8-4E1318332844}" destId="{41472BE5-C77A-4BF2-933C-F05E862BB7F8}" srcOrd="1" destOrd="0" presId="urn:microsoft.com/office/officeart/2018/2/layout/IconVerticalSolidList"/>
    <dgm:cxn modelId="{3CA659BC-B84E-41D2-801F-0829F616E097}" type="presParOf" srcId="{20124402-14A3-41D4-89C8-4E1318332844}" destId="{8D49C9CA-1CE2-4A57-9B81-4BABD729E6E4}" srcOrd="2" destOrd="0" presId="urn:microsoft.com/office/officeart/2018/2/layout/IconVerticalSolidList"/>
    <dgm:cxn modelId="{B672CBE3-99FE-4743-B4C0-F67377465E9F}" type="presParOf" srcId="{20124402-14A3-41D4-89C8-4E1318332844}" destId="{5EF6CC69-37E6-4CFC-8911-CBA9BD98BD20}" srcOrd="3" destOrd="0" presId="urn:microsoft.com/office/officeart/2018/2/layout/IconVerticalSolidList"/>
    <dgm:cxn modelId="{EDD173F5-011B-4C0A-8FC0-406DC7CD1C62}" type="presParOf" srcId="{F5899BF9-5141-4BFA-9829-61C882E6EE3C}" destId="{D2F3804F-8042-4CBA-AD3A-239FD6CB9463}" srcOrd="5" destOrd="0" presId="urn:microsoft.com/office/officeart/2018/2/layout/IconVerticalSolidList"/>
    <dgm:cxn modelId="{2E511360-4E41-4D0F-BF70-F3C91EA204AD}" type="presParOf" srcId="{F5899BF9-5141-4BFA-9829-61C882E6EE3C}" destId="{052A67C9-B828-45F0-B5A1-2132FF6B0482}" srcOrd="6" destOrd="0" presId="urn:microsoft.com/office/officeart/2018/2/layout/IconVerticalSolidList"/>
    <dgm:cxn modelId="{18D01D27-60BD-4AC2-BB79-4E0D8D3653AF}" type="presParOf" srcId="{052A67C9-B828-45F0-B5A1-2132FF6B0482}" destId="{297434AC-0CD6-4758-87EB-A4326379C250}" srcOrd="0" destOrd="0" presId="urn:microsoft.com/office/officeart/2018/2/layout/IconVerticalSolidList"/>
    <dgm:cxn modelId="{60D300AA-A384-4F87-9520-D3ED3126886C}" type="presParOf" srcId="{052A67C9-B828-45F0-B5A1-2132FF6B0482}" destId="{95F72248-A365-47E2-8141-DC4B851DFACB}" srcOrd="1" destOrd="0" presId="urn:microsoft.com/office/officeart/2018/2/layout/IconVerticalSolidList"/>
    <dgm:cxn modelId="{1F624EE4-E7F1-4DF7-B22A-FEADCCBD2FF4}" type="presParOf" srcId="{052A67C9-B828-45F0-B5A1-2132FF6B0482}" destId="{14F0A6EA-F975-48B7-AD3A-7BEC39F430E9}" srcOrd="2" destOrd="0" presId="urn:microsoft.com/office/officeart/2018/2/layout/IconVerticalSolidList"/>
    <dgm:cxn modelId="{3221ACA7-20DC-4A63-A544-CAEE9B5D8CD5}" type="presParOf" srcId="{052A67C9-B828-45F0-B5A1-2132FF6B0482}" destId="{B5BB57AF-93CF-4FAA-A6A9-BE277C18FD0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2DDEB85-97D6-40A6-9929-DAD7433D6111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A6EE5B4-3265-4B61-A2BF-3B091679AAC4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Lecture : quel auteur ? Quel style?</a:t>
          </a:r>
          <a:endParaRPr lang="en-US"/>
        </a:p>
      </dgm:t>
    </dgm:pt>
    <dgm:pt modelId="{829469B1-C590-40CA-A42F-B2972949D3C3}" type="parTrans" cxnId="{C20F9EC8-DF60-4759-A16C-988444EAEA94}">
      <dgm:prSet/>
      <dgm:spPr/>
      <dgm:t>
        <a:bodyPr/>
        <a:lstStyle/>
        <a:p>
          <a:endParaRPr lang="en-US"/>
        </a:p>
      </dgm:t>
    </dgm:pt>
    <dgm:pt modelId="{BF2A01A5-A0F9-46FB-B08D-FD04902F8E7A}" type="sibTrans" cxnId="{C20F9EC8-DF60-4759-A16C-988444EAEA9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BC07778-F831-45EC-BE39-43EDDE3EAD20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Sport : à quel niveau? Quelle fréquence?</a:t>
          </a:r>
          <a:endParaRPr lang="en-US"/>
        </a:p>
      </dgm:t>
    </dgm:pt>
    <dgm:pt modelId="{398EE602-B3E6-4338-A266-256FE80F53E2}" type="parTrans" cxnId="{D03CC111-32F4-468C-8570-178B2F24C669}">
      <dgm:prSet/>
      <dgm:spPr/>
      <dgm:t>
        <a:bodyPr/>
        <a:lstStyle/>
        <a:p>
          <a:endParaRPr lang="en-US"/>
        </a:p>
      </dgm:t>
    </dgm:pt>
    <dgm:pt modelId="{6CBBEDD5-714D-4707-A408-D0312DE42947}" type="sibTrans" cxnId="{D03CC111-32F4-468C-8570-178B2F24C66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36F9136-96C5-4F4C-A4E2-D772E1CAF67B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Musique : musicien ? Quel style? Concerts?</a:t>
          </a:r>
          <a:endParaRPr lang="en-US"/>
        </a:p>
      </dgm:t>
    </dgm:pt>
    <dgm:pt modelId="{F26E49C9-5EA0-4DFD-AC85-4EA10F806C03}" type="parTrans" cxnId="{AA4380AC-A506-47A6-A465-8D800702E383}">
      <dgm:prSet/>
      <dgm:spPr/>
      <dgm:t>
        <a:bodyPr/>
        <a:lstStyle/>
        <a:p>
          <a:endParaRPr lang="en-US"/>
        </a:p>
      </dgm:t>
    </dgm:pt>
    <dgm:pt modelId="{1FB60AFB-A50E-41B2-B48E-D63A0706ACAC}" type="sibTrans" cxnId="{AA4380AC-A506-47A6-A465-8D800702E38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5882589-DBDB-44A0-8D1F-D9E55FBD4195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Cinéma : fréquence régulière, réalisateur précis? Genre?</a:t>
          </a:r>
          <a:endParaRPr lang="en-US"/>
        </a:p>
      </dgm:t>
    </dgm:pt>
    <dgm:pt modelId="{23E6A86B-E13A-47CC-AE2E-DD7F51CBAC8F}" type="parTrans" cxnId="{EBDFB2FA-E146-425A-93A3-7361B6FDE690}">
      <dgm:prSet/>
      <dgm:spPr/>
      <dgm:t>
        <a:bodyPr/>
        <a:lstStyle/>
        <a:p>
          <a:endParaRPr lang="en-US"/>
        </a:p>
      </dgm:t>
    </dgm:pt>
    <dgm:pt modelId="{C0500034-BA2D-4792-A4C3-A1898C762167}" type="sibTrans" cxnId="{EBDFB2FA-E146-425A-93A3-7361B6FDE69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3751714-161A-4060-9E09-AD2319CE36E8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Etc....</a:t>
          </a:r>
          <a:endParaRPr lang="en-US"/>
        </a:p>
      </dgm:t>
    </dgm:pt>
    <dgm:pt modelId="{3429D679-6BF2-464D-8E8B-131C9A32D4DB}" type="parTrans" cxnId="{3D317CAC-3945-47B9-AA74-20B91C293E2C}">
      <dgm:prSet/>
      <dgm:spPr/>
      <dgm:t>
        <a:bodyPr/>
        <a:lstStyle/>
        <a:p>
          <a:endParaRPr lang="en-US"/>
        </a:p>
      </dgm:t>
    </dgm:pt>
    <dgm:pt modelId="{162D70AF-E053-4CC7-B422-0C2B6CA62BF7}" type="sibTrans" cxnId="{3D317CAC-3945-47B9-AA74-20B91C293E2C}">
      <dgm:prSet/>
      <dgm:spPr/>
      <dgm:t>
        <a:bodyPr/>
        <a:lstStyle/>
        <a:p>
          <a:endParaRPr lang="en-US"/>
        </a:p>
      </dgm:t>
    </dgm:pt>
    <dgm:pt modelId="{612ADE06-FBD0-492B-9E64-838B5257D48D}" type="pres">
      <dgm:prSet presAssocID="{62DDEB85-97D6-40A6-9929-DAD7433D6111}" presName="root" presStyleCnt="0">
        <dgm:presLayoutVars>
          <dgm:dir/>
          <dgm:resizeHandles val="exact"/>
        </dgm:presLayoutVars>
      </dgm:prSet>
      <dgm:spPr/>
    </dgm:pt>
    <dgm:pt modelId="{61278A4A-9631-443F-9700-F6BA2F751D53}" type="pres">
      <dgm:prSet presAssocID="{62DDEB85-97D6-40A6-9929-DAD7433D6111}" presName="container" presStyleCnt="0">
        <dgm:presLayoutVars>
          <dgm:dir/>
          <dgm:resizeHandles val="exact"/>
        </dgm:presLayoutVars>
      </dgm:prSet>
      <dgm:spPr/>
    </dgm:pt>
    <dgm:pt modelId="{0918A8A4-78B3-47D2-B0EB-9840EF53895E}" type="pres">
      <dgm:prSet presAssocID="{CA6EE5B4-3265-4B61-A2BF-3B091679AAC4}" presName="compNode" presStyleCnt="0"/>
      <dgm:spPr/>
    </dgm:pt>
    <dgm:pt modelId="{9D3D544F-BA39-4197-86FD-F0CB52F795F9}" type="pres">
      <dgm:prSet presAssocID="{CA6EE5B4-3265-4B61-A2BF-3B091679AAC4}" presName="iconBgRect" presStyleLbl="bgShp" presStyleIdx="0" presStyleCnt="5"/>
      <dgm:spPr/>
    </dgm:pt>
    <dgm:pt modelId="{EC96CB74-A0DD-481A-B50C-DD4FC71346DD}" type="pres">
      <dgm:prSet presAssocID="{CA6EE5B4-3265-4B61-A2BF-3B091679AAC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517D62BC-3E9A-4120-86C9-0EA9EA6DD1D1}" type="pres">
      <dgm:prSet presAssocID="{CA6EE5B4-3265-4B61-A2BF-3B091679AAC4}" presName="spaceRect" presStyleCnt="0"/>
      <dgm:spPr/>
    </dgm:pt>
    <dgm:pt modelId="{62D9CBAE-6EB3-420C-AAD5-F84D8A3BB9F4}" type="pres">
      <dgm:prSet presAssocID="{CA6EE5B4-3265-4B61-A2BF-3B091679AAC4}" presName="textRect" presStyleLbl="revTx" presStyleIdx="0" presStyleCnt="5">
        <dgm:presLayoutVars>
          <dgm:chMax val="1"/>
          <dgm:chPref val="1"/>
        </dgm:presLayoutVars>
      </dgm:prSet>
      <dgm:spPr/>
    </dgm:pt>
    <dgm:pt modelId="{E770E769-EE65-44D6-852E-BB5D6E94A487}" type="pres">
      <dgm:prSet presAssocID="{BF2A01A5-A0F9-46FB-B08D-FD04902F8E7A}" presName="sibTrans" presStyleLbl="sibTrans2D1" presStyleIdx="0" presStyleCnt="0"/>
      <dgm:spPr/>
    </dgm:pt>
    <dgm:pt modelId="{81ED5466-ADD2-4B8C-AD02-7FC2E189A532}" type="pres">
      <dgm:prSet presAssocID="{7BC07778-F831-45EC-BE39-43EDDE3EAD20}" presName="compNode" presStyleCnt="0"/>
      <dgm:spPr/>
    </dgm:pt>
    <dgm:pt modelId="{021FA0DF-9CB4-4A7F-8A89-C82812B313E2}" type="pres">
      <dgm:prSet presAssocID="{7BC07778-F831-45EC-BE39-43EDDE3EAD20}" presName="iconBgRect" presStyleLbl="bgShp" presStyleIdx="1" presStyleCnt="5"/>
      <dgm:spPr/>
    </dgm:pt>
    <dgm:pt modelId="{BA791FE1-29D8-4A5F-A036-2BD768598F02}" type="pres">
      <dgm:prSet presAssocID="{7BC07778-F831-45EC-BE39-43EDDE3EAD2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icket bat and ball"/>
        </a:ext>
      </dgm:extLst>
    </dgm:pt>
    <dgm:pt modelId="{1F34E660-460D-4DAA-AA52-073C7B04F85C}" type="pres">
      <dgm:prSet presAssocID="{7BC07778-F831-45EC-BE39-43EDDE3EAD20}" presName="spaceRect" presStyleCnt="0"/>
      <dgm:spPr/>
    </dgm:pt>
    <dgm:pt modelId="{C1BD7F94-3021-4AD7-BB8C-82C5D5BD8F53}" type="pres">
      <dgm:prSet presAssocID="{7BC07778-F831-45EC-BE39-43EDDE3EAD20}" presName="textRect" presStyleLbl="revTx" presStyleIdx="1" presStyleCnt="5">
        <dgm:presLayoutVars>
          <dgm:chMax val="1"/>
          <dgm:chPref val="1"/>
        </dgm:presLayoutVars>
      </dgm:prSet>
      <dgm:spPr/>
    </dgm:pt>
    <dgm:pt modelId="{77F21A2A-3120-4EF5-BD9C-E58888A43DA4}" type="pres">
      <dgm:prSet presAssocID="{6CBBEDD5-714D-4707-A408-D0312DE42947}" presName="sibTrans" presStyleLbl="sibTrans2D1" presStyleIdx="0" presStyleCnt="0"/>
      <dgm:spPr/>
    </dgm:pt>
    <dgm:pt modelId="{9D29820E-9084-4652-A3E2-13CD1962C129}" type="pres">
      <dgm:prSet presAssocID="{036F9136-96C5-4F4C-A4E2-D772E1CAF67B}" presName="compNode" presStyleCnt="0"/>
      <dgm:spPr/>
    </dgm:pt>
    <dgm:pt modelId="{24080819-4995-41E1-B653-B380E099B25E}" type="pres">
      <dgm:prSet presAssocID="{036F9136-96C5-4F4C-A4E2-D772E1CAF67B}" presName="iconBgRect" presStyleLbl="bgShp" presStyleIdx="2" presStyleCnt="5"/>
      <dgm:spPr/>
    </dgm:pt>
    <dgm:pt modelId="{4EE9D27A-533C-4DA7-A4A7-758CF16B2CA3}" type="pres">
      <dgm:prSet presAssocID="{036F9136-96C5-4F4C-A4E2-D772E1CAF67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um Set"/>
        </a:ext>
      </dgm:extLst>
    </dgm:pt>
    <dgm:pt modelId="{969A60DF-FC14-437E-93EC-CC7DC77964A0}" type="pres">
      <dgm:prSet presAssocID="{036F9136-96C5-4F4C-A4E2-D772E1CAF67B}" presName="spaceRect" presStyleCnt="0"/>
      <dgm:spPr/>
    </dgm:pt>
    <dgm:pt modelId="{735238A4-499F-4BBA-BA17-2E777C5FB85D}" type="pres">
      <dgm:prSet presAssocID="{036F9136-96C5-4F4C-A4E2-D772E1CAF67B}" presName="textRect" presStyleLbl="revTx" presStyleIdx="2" presStyleCnt="5">
        <dgm:presLayoutVars>
          <dgm:chMax val="1"/>
          <dgm:chPref val="1"/>
        </dgm:presLayoutVars>
      </dgm:prSet>
      <dgm:spPr/>
    </dgm:pt>
    <dgm:pt modelId="{F23FB0BE-03D0-4EB9-845F-A0FEBD0AC670}" type="pres">
      <dgm:prSet presAssocID="{1FB60AFB-A50E-41B2-B48E-D63A0706ACAC}" presName="sibTrans" presStyleLbl="sibTrans2D1" presStyleIdx="0" presStyleCnt="0"/>
      <dgm:spPr/>
    </dgm:pt>
    <dgm:pt modelId="{0B1E24B4-5014-4801-8534-71B987FA6ADC}" type="pres">
      <dgm:prSet presAssocID="{D5882589-DBDB-44A0-8D1F-D9E55FBD4195}" presName="compNode" presStyleCnt="0"/>
      <dgm:spPr/>
    </dgm:pt>
    <dgm:pt modelId="{D8C488D5-5957-4534-A995-F00502204ECE}" type="pres">
      <dgm:prSet presAssocID="{D5882589-DBDB-44A0-8D1F-D9E55FBD4195}" presName="iconBgRect" presStyleLbl="bgShp" presStyleIdx="3" presStyleCnt="5"/>
      <dgm:spPr/>
    </dgm:pt>
    <dgm:pt modelId="{47801869-B32A-4A53-ACD4-765204A6FCC6}" type="pres">
      <dgm:prSet presAssocID="{D5882589-DBDB-44A0-8D1F-D9E55FBD419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pper board"/>
        </a:ext>
      </dgm:extLst>
    </dgm:pt>
    <dgm:pt modelId="{F7628796-139D-460C-BF07-BDC5746C7F77}" type="pres">
      <dgm:prSet presAssocID="{D5882589-DBDB-44A0-8D1F-D9E55FBD4195}" presName="spaceRect" presStyleCnt="0"/>
      <dgm:spPr/>
    </dgm:pt>
    <dgm:pt modelId="{ACE652E3-161E-46FD-8316-28C8B0BDEEEA}" type="pres">
      <dgm:prSet presAssocID="{D5882589-DBDB-44A0-8D1F-D9E55FBD4195}" presName="textRect" presStyleLbl="revTx" presStyleIdx="3" presStyleCnt="5">
        <dgm:presLayoutVars>
          <dgm:chMax val="1"/>
          <dgm:chPref val="1"/>
        </dgm:presLayoutVars>
      </dgm:prSet>
      <dgm:spPr/>
    </dgm:pt>
    <dgm:pt modelId="{BE21711C-CC21-41EE-8B70-4BA1FFAFBDE5}" type="pres">
      <dgm:prSet presAssocID="{C0500034-BA2D-4792-A4C3-A1898C762167}" presName="sibTrans" presStyleLbl="sibTrans2D1" presStyleIdx="0" presStyleCnt="0"/>
      <dgm:spPr/>
    </dgm:pt>
    <dgm:pt modelId="{2DE435F7-550A-4E35-8D7A-799CDD389EC2}" type="pres">
      <dgm:prSet presAssocID="{93751714-161A-4060-9E09-AD2319CE36E8}" presName="compNode" presStyleCnt="0"/>
      <dgm:spPr/>
    </dgm:pt>
    <dgm:pt modelId="{C0D3BB53-F946-40F9-A660-92B6AAA4F78F}" type="pres">
      <dgm:prSet presAssocID="{93751714-161A-4060-9E09-AD2319CE36E8}" presName="iconBgRect" presStyleLbl="bgShp" presStyleIdx="4" presStyleCnt="5"/>
      <dgm:spPr/>
    </dgm:pt>
    <dgm:pt modelId="{F6BD3A71-24BD-44D4-B9C5-170F39A556DF}" type="pres">
      <dgm:prSet presAssocID="{93751714-161A-4060-9E09-AD2319CE36E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23DAD0C1-96B7-478C-9478-0179A051A3E1}" type="pres">
      <dgm:prSet presAssocID="{93751714-161A-4060-9E09-AD2319CE36E8}" presName="spaceRect" presStyleCnt="0"/>
      <dgm:spPr/>
    </dgm:pt>
    <dgm:pt modelId="{B796F3EB-1F5D-41A9-9924-7EA229746CB9}" type="pres">
      <dgm:prSet presAssocID="{93751714-161A-4060-9E09-AD2319CE36E8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D2668508-CC79-4A90-9280-107CF8E47260}" type="presOf" srcId="{036F9136-96C5-4F4C-A4E2-D772E1CAF67B}" destId="{735238A4-499F-4BBA-BA17-2E777C5FB85D}" srcOrd="0" destOrd="0" presId="urn:microsoft.com/office/officeart/2018/2/layout/IconCircleList"/>
    <dgm:cxn modelId="{2D265F09-5BB4-4861-8B86-73D9B192F5E8}" type="presOf" srcId="{62DDEB85-97D6-40A6-9929-DAD7433D6111}" destId="{612ADE06-FBD0-492B-9E64-838B5257D48D}" srcOrd="0" destOrd="0" presId="urn:microsoft.com/office/officeart/2018/2/layout/IconCircleList"/>
    <dgm:cxn modelId="{5929570C-807E-4097-9EB4-920186703E67}" type="presOf" srcId="{BF2A01A5-A0F9-46FB-B08D-FD04902F8E7A}" destId="{E770E769-EE65-44D6-852E-BB5D6E94A487}" srcOrd="0" destOrd="0" presId="urn:microsoft.com/office/officeart/2018/2/layout/IconCircleList"/>
    <dgm:cxn modelId="{D03CC111-32F4-468C-8570-178B2F24C669}" srcId="{62DDEB85-97D6-40A6-9929-DAD7433D6111}" destId="{7BC07778-F831-45EC-BE39-43EDDE3EAD20}" srcOrd="1" destOrd="0" parTransId="{398EE602-B3E6-4338-A266-256FE80F53E2}" sibTransId="{6CBBEDD5-714D-4707-A408-D0312DE42947}"/>
    <dgm:cxn modelId="{FF363340-1FDF-4EC1-9848-0629934E7DFD}" type="presOf" srcId="{93751714-161A-4060-9E09-AD2319CE36E8}" destId="{B796F3EB-1F5D-41A9-9924-7EA229746CB9}" srcOrd="0" destOrd="0" presId="urn:microsoft.com/office/officeart/2018/2/layout/IconCircleList"/>
    <dgm:cxn modelId="{535F7154-BDDD-4B46-9809-821EDE12E37D}" type="presOf" srcId="{CA6EE5B4-3265-4B61-A2BF-3B091679AAC4}" destId="{62D9CBAE-6EB3-420C-AAD5-F84D8A3BB9F4}" srcOrd="0" destOrd="0" presId="urn:microsoft.com/office/officeart/2018/2/layout/IconCircleList"/>
    <dgm:cxn modelId="{4E478E70-89B9-4E4A-B98F-4AA4476762F3}" type="presOf" srcId="{6CBBEDD5-714D-4707-A408-D0312DE42947}" destId="{77F21A2A-3120-4EF5-BD9C-E58888A43DA4}" srcOrd="0" destOrd="0" presId="urn:microsoft.com/office/officeart/2018/2/layout/IconCircleList"/>
    <dgm:cxn modelId="{B0B00C80-91FE-42FC-94BF-2C6269D4714D}" type="presOf" srcId="{1FB60AFB-A50E-41B2-B48E-D63A0706ACAC}" destId="{F23FB0BE-03D0-4EB9-845F-A0FEBD0AC670}" srcOrd="0" destOrd="0" presId="urn:microsoft.com/office/officeart/2018/2/layout/IconCircleList"/>
    <dgm:cxn modelId="{3D317CAC-3945-47B9-AA74-20B91C293E2C}" srcId="{62DDEB85-97D6-40A6-9929-DAD7433D6111}" destId="{93751714-161A-4060-9E09-AD2319CE36E8}" srcOrd="4" destOrd="0" parTransId="{3429D679-6BF2-464D-8E8B-131C9A32D4DB}" sibTransId="{162D70AF-E053-4CC7-B422-0C2B6CA62BF7}"/>
    <dgm:cxn modelId="{AA4380AC-A506-47A6-A465-8D800702E383}" srcId="{62DDEB85-97D6-40A6-9929-DAD7433D6111}" destId="{036F9136-96C5-4F4C-A4E2-D772E1CAF67B}" srcOrd="2" destOrd="0" parTransId="{F26E49C9-5EA0-4DFD-AC85-4EA10F806C03}" sibTransId="{1FB60AFB-A50E-41B2-B48E-D63A0706ACAC}"/>
    <dgm:cxn modelId="{EE3586BB-669A-4B59-BC6A-291AF2CA0762}" type="presOf" srcId="{D5882589-DBDB-44A0-8D1F-D9E55FBD4195}" destId="{ACE652E3-161E-46FD-8316-28C8B0BDEEEA}" srcOrd="0" destOrd="0" presId="urn:microsoft.com/office/officeart/2018/2/layout/IconCircleList"/>
    <dgm:cxn modelId="{C20F9EC8-DF60-4759-A16C-988444EAEA94}" srcId="{62DDEB85-97D6-40A6-9929-DAD7433D6111}" destId="{CA6EE5B4-3265-4B61-A2BF-3B091679AAC4}" srcOrd="0" destOrd="0" parTransId="{829469B1-C590-40CA-A42F-B2972949D3C3}" sibTransId="{BF2A01A5-A0F9-46FB-B08D-FD04902F8E7A}"/>
    <dgm:cxn modelId="{260754CF-3176-4EB9-B684-9821CDAAAEB3}" type="presOf" srcId="{C0500034-BA2D-4792-A4C3-A1898C762167}" destId="{BE21711C-CC21-41EE-8B70-4BA1FFAFBDE5}" srcOrd="0" destOrd="0" presId="urn:microsoft.com/office/officeart/2018/2/layout/IconCircleList"/>
    <dgm:cxn modelId="{FF3A6CF9-60FF-482E-8BAF-15E4FDB5B61A}" type="presOf" srcId="{7BC07778-F831-45EC-BE39-43EDDE3EAD20}" destId="{C1BD7F94-3021-4AD7-BB8C-82C5D5BD8F53}" srcOrd="0" destOrd="0" presId="urn:microsoft.com/office/officeart/2018/2/layout/IconCircleList"/>
    <dgm:cxn modelId="{EBDFB2FA-E146-425A-93A3-7361B6FDE690}" srcId="{62DDEB85-97D6-40A6-9929-DAD7433D6111}" destId="{D5882589-DBDB-44A0-8D1F-D9E55FBD4195}" srcOrd="3" destOrd="0" parTransId="{23E6A86B-E13A-47CC-AE2E-DD7F51CBAC8F}" sibTransId="{C0500034-BA2D-4792-A4C3-A1898C762167}"/>
    <dgm:cxn modelId="{2AFE341D-8D71-480C-9C17-7A29D1BE93F1}" type="presParOf" srcId="{612ADE06-FBD0-492B-9E64-838B5257D48D}" destId="{61278A4A-9631-443F-9700-F6BA2F751D53}" srcOrd="0" destOrd="0" presId="urn:microsoft.com/office/officeart/2018/2/layout/IconCircleList"/>
    <dgm:cxn modelId="{0508225D-2F4D-48AA-99B3-9EB79F977DCD}" type="presParOf" srcId="{61278A4A-9631-443F-9700-F6BA2F751D53}" destId="{0918A8A4-78B3-47D2-B0EB-9840EF53895E}" srcOrd="0" destOrd="0" presId="urn:microsoft.com/office/officeart/2018/2/layout/IconCircleList"/>
    <dgm:cxn modelId="{176B8C38-04A0-4543-AFB0-5CEBE852309A}" type="presParOf" srcId="{0918A8A4-78B3-47D2-B0EB-9840EF53895E}" destId="{9D3D544F-BA39-4197-86FD-F0CB52F795F9}" srcOrd="0" destOrd="0" presId="urn:microsoft.com/office/officeart/2018/2/layout/IconCircleList"/>
    <dgm:cxn modelId="{6BBD04C1-D28C-48B7-967B-D4F08C020832}" type="presParOf" srcId="{0918A8A4-78B3-47D2-B0EB-9840EF53895E}" destId="{EC96CB74-A0DD-481A-B50C-DD4FC71346DD}" srcOrd="1" destOrd="0" presId="urn:microsoft.com/office/officeart/2018/2/layout/IconCircleList"/>
    <dgm:cxn modelId="{AF24D171-0038-43DE-8CC3-4AAEA3B67117}" type="presParOf" srcId="{0918A8A4-78B3-47D2-B0EB-9840EF53895E}" destId="{517D62BC-3E9A-4120-86C9-0EA9EA6DD1D1}" srcOrd="2" destOrd="0" presId="urn:microsoft.com/office/officeart/2018/2/layout/IconCircleList"/>
    <dgm:cxn modelId="{5C6DD98A-BF6D-4868-80BF-6B4B71F1CC6C}" type="presParOf" srcId="{0918A8A4-78B3-47D2-B0EB-9840EF53895E}" destId="{62D9CBAE-6EB3-420C-AAD5-F84D8A3BB9F4}" srcOrd="3" destOrd="0" presId="urn:microsoft.com/office/officeart/2018/2/layout/IconCircleList"/>
    <dgm:cxn modelId="{D599D3BC-1BB1-476F-8922-08E88CFBE86A}" type="presParOf" srcId="{61278A4A-9631-443F-9700-F6BA2F751D53}" destId="{E770E769-EE65-44D6-852E-BB5D6E94A487}" srcOrd="1" destOrd="0" presId="urn:microsoft.com/office/officeart/2018/2/layout/IconCircleList"/>
    <dgm:cxn modelId="{54111CDE-04D6-4462-B4BA-02ACFBA40F80}" type="presParOf" srcId="{61278A4A-9631-443F-9700-F6BA2F751D53}" destId="{81ED5466-ADD2-4B8C-AD02-7FC2E189A532}" srcOrd="2" destOrd="0" presId="urn:microsoft.com/office/officeart/2018/2/layout/IconCircleList"/>
    <dgm:cxn modelId="{264EA700-2B57-4CC6-A942-C94A39E87C6A}" type="presParOf" srcId="{81ED5466-ADD2-4B8C-AD02-7FC2E189A532}" destId="{021FA0DF-9CB4-4A7F-8A89-C82812B313E2}" srcOrd="0" destOrd="0" presId="urn:microsoft.com/office/officeart/2018/2/layout/IconCircleList"/>
    <dgm:cxn modelId="{A5686D39-6AA1-40E5-9EF8-4A8218667208}" type="presParOf" srcId="{81ED5466-ADD2-4B8C-AD02-7FC2E189A532}" destId="{BA791FE1-29D8-4A5F-A036-2BD768598F02}" srcOrd="1" destOrd="0" presId="urn:microsoft.com/office/officeart/2018/2/layout/IconCircleList"/>
    <dgm:cxn modelId="{8D914ACB-7266-4EA5-9E8A-115682410201}" type="presParOf" srcId="{81ED5466-ADD2-4B8C-AD02-7FC2E189A532}" destId="{1F34E660-460D-4DAA-AA52-073C7B04F85C}" srcOrd="2" destOrd="0" presId="urn:microsoft.com/office/officeart/2018/2/layout/IconCircleList"/>
    <dgm:cxn modelId="{86696881-E8BF-4EFB-BE9D-5415415E2999}" type="presParOf" srcId="{81ED5466-ADD2-4B8C-AD02-7FC2E189A532}" destId="{C1BD7F94-3021-4AD7-BB8C-82C5D5BD8F53}" srcOrd="3" destOrd="0" presId="urn:microsoft.com/office/officeart/2018/2/layout/IconCircleList"/>
    <dgm:cxn modelId="{D42335DC-3FD3-4A35-B397-0637E37AE39D}" type="presParOf" srcId="{61278A4A-9631-443F-9700-F6BA2F751D53}" destId="{77F21A2A-3120-4EF5-BD9C-E58888A43DA4}" srcOrd="3" destOrd="0" presId="urn:microsoft.com/office/officeart/2018/2/layout/IconCircleList"/>
    <dgm:cxn modelId="{6EEB34F4-F1E4-4D22-8C98-CC70FCA9C897}" type="presParOf" srcId="{61278A4A-9631-443F-9700-F6BA2F751D53}" destId="{9D29820E-9084-4652-A3E2-13CD1962C129}" srcOrd="4" destOrd="0" presId="urn:microsoft.com/office/officeart/2018/2/layout/IconCircleList"/>
    <dgm:cxn modelId="{7F051FB0-A4BF-468B-823C-FF02B3F7E972}" type="presParOf" srcId="{9D29820E-9084-4652-A3E2-13CD1962C129}" destId="{24080819-4995-41E1-B653-B380E099B25E}" srcOrd="0" destOrd="0" presId="urn:microsoft.com/office/officeart/2018/2/layout/IconCircleList"/>
    <dgm:cxn modelId="{BCE69762-9DDB-421F-A3F5-CCDDE5C3ABF7}" type="presParOf" srcId="{9D29820E-9084-4652-A3E2-13CD1962C129}" destId="{4EE9D27A-533C-4DA7-A4A7-758CF16B2CA3}" srcOrd="1" destOrd="0" presId="urn:microsoft.com/office/officeart/2018/2/layout/IconCircleList"/>
    <dgm:cxn modelId="{2B9B1E42-F3C3-47B2-BDB1-E305618B8921}" type="presParOf" srcId="{9D29820E-9084-4652-A3E2-13CD1962C129}" destId="{969A60DF-FC14-437E-93EC-CC7DC77964A0}" srcOrd="2" destOrd="0" presId="urn:microsoft.com/office/officeart/2018/2/layout/IconCircleList"/>
    <dgm:cxn modelId="{518FC05D-04FE-4D3F-9586-F0E556337189}" type="presParOf" srcId="{9D29820E-9084-4652-A3E2-13CD1962C129}" destId="{735238A4-499F-4BBA-BA17-2E777C5FB85D}" srcOrd="3" destOrd="0" presId="urn:microsoft.com/office/officeart/2018/2/layout/IconCircleList"/>
    <dgm:cxn modelId="{0C681234-3687-4228-917D-5B54DD33B160}" type="presParOf" srcId="{61278A4A-9631-443F-9700-F6BA2F751D53}" destId="{F23FB0BE-03D0-4EB9-845F-A0FEBD0AC670}" srcOrd="5" destOrd="0" presId="urn:microsoft.com/office/officeart/2018/2/layout/IconCircleList"/>
    <dgm:cxn modelId="{C8A7E2DA-955F-4C72-9B3F-EC7F05DA2201}" type="presParOf" srcId="{61278A4A-9631-443F-9700-F6BA2F751D53}" destId="{0B1E24B4-5014-4801-8534-71B987FA6ADC}" srcOrd="6" destOrd="0" presId="urn:microsoft.com/office/officeart/2018/2/layout/IconCircleList"/>
    <dgm:cxn modelId="{A8B807DC-9F7C-4E74-B73B-5A287933F8B8}" type="presParOf" srcId="{0B1E24B4-5014-4801-8534-71B987FA6ADC}" destId="{D8C488D5-5957-4534-A995-F00502204ECE}" srcOrd="0" destOrd="0" presId="urn:microsoft.com/office/officeart/2018/2/layout/IconCircleList"/>
    <dgm:cxn modelId="{D8885D12-9201-43BD-BEAC-B74ED140D1B8}" type="presParOf" srcId="{0B1E24B4-5014-4801-8534-71B987FA6ADC}" destId="{47801869-B32A-4A53-ACD4-765204A6FCC6}" srcOrd="1" destOrd="0" presId="urn:microsoft.com/office/officeart/2018/2/layout/IconCircleList"/>
    <dgm:cxn modelId="{9C2F1FC4-BE52-41C6-B3B1-C2AFE690931A}" type="presParOf" srcId="{0B1E24B4-5014-4801-8534-71B987FA6ADC}" destId="{F7628796-139D-460C-BF07-BDC5746C7F77}" srcOrd="2" destOrd="0" presId="urn:microsoft.com/office/officeart/2018/2/layout/IconCircleList"/>
    <dgm:cxn modelId="{C487A475-E352-492E-967D-DF8CF2D722D9}" type="presParOf" srcId="{0B1E24B4-5014-4801-8534-71B987FA6ADC}" destId="{ACE652E3-161E-46FD-8316-28C8B0BDEEEA}" srcOrd="3" destOrd="0" presId="urn:microsoft.com/office/officeart/2018/2/layout/IconCircleList"/>
    <dgm:cxn modelId="{F224F229-AFD4-47B0-81A7-02D90E8F131D}" type="presParOf" srcId="{61278A4A-9631-443F-9700-F6BA2F751D53}" destId="{BE21711C-CC21-41EE-8B70-4BA1FFAFBDE5}" srcOrd="7" destOrd="0" presId="urn:microsoft.com/office/officeart/2018/2/layout/IconCircleList"/>
    <dgm:cxn modelId="{7839FC62-FCF9-431C-9AD6-50F4C92DCF91}" type="presParOf" srcId="{61278A4A-9631-443F-9700-F6BA2F751D53}" destId="{2DE435F7-550A-4E35-8D7A-799CDD389EC2}" srcOrd="8" destOrd="0" presId="urn:microsoft.com/office/officeart/2018/2/layout/IconCircleList"/>
    <dgm:cxn modelId="{B9AB00E9-D0FA-4E1A-998F-BF3CA0F0B461}" type="presParOf" srcId="{2DE435F7-550A-4E35-8D7A-799CDD389EC2}" destId="{C0D3BB53-F946-40F9-A660-92B6AAA4F78F}" srcOrd="0" destOrd="0" presId="urn:microsoft.com/office/officeart/2018/2/layout/IconCircleList"/>
    <dgm:cxn modelId="{37AABE2F-F603-4621-8C16-DD89A56FEDFA}" type="presParOf" srcId="{2DE435F7-550A-4E35-8D7A-799CDD389EC2}" destId="{F6BD3A71-24BD-44D4-B9C5-170F39A556DF}" srcOrd="1" destOrd="0" presId="urn:microsoft.com/office/officeart/2018/2/layout/IconCircleList"/>
    <dgm:cxn modelId="{8B1248C4-F529-4FA9-8BF4-1665A369543F}" type="presParOf" srcId="{2DE435F7-550A-4E35-8D7A-799CDD389EC2}" destId="{23DAD0C1-96B7-478C-9478-0179A051A3E1}" srcOrd="2" destOrd="0" presId="urn:microsoft.com/office/officeart/2018/2/layout/IconCircleList"/>
    <dgm:cxn modelId="{496A9BFE-F855-4DA5-A61D-5BF3FFBBC070}" type="presParOf" srcId="{2DE435F7-550A-4E35-8D7A-799CDD389EC2}" destId="{B796F3EB-1F5D-41A9-9924-7EA229746CB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BFDC53-221C-468E-B691-99199614032E}">
      <dsp:nvSpPr>
        <dsp:cNvPr id="0" name=""/>
        <dsp:cNvSpPr/>
      </dsp:nvSpPr>
      <dsp:spPr>
        <a:xfrm>
          <a:off x="0" y="672"/>
          <a:ext cx="6513603" cy="111230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-&gt; Mise en page efficace</a:t>
          </a:r>
          <a:endParaRPr lang="en-US" sz="2800" kern="1200" dirty="0"/>
        </a:p>
      </dsp:txBody>
      <dsp:txXfrm>
        <a:off x="54298" y="54970"/>
        <a:ext cx="6405007" cy="1003708"/>
      </dsp:txXfrm>
    </dsp:sp>
    <dsp:sp modelId="{34767624-7F80-4C47-9644-9A1BB11FAB19}">
      <dsp:nvSpPr>
        <dsp:cNvPr id="0" name=""/>
        <dsp:cNvSpPr/>
      </dsp:nvSpPr>
      <dsp:spPr>
        <a:xfrm>
          <a:off x="0" y="1193616"/>
          <a:ext cx="6513603" cy="1112304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-&gt; Mettre des </a:t>
          </a:r>
          <a:r>
            <a:rPr lang="fr-FR" sz="2800" b="1" kern="1200" dirty="0"/>
            <a:t>mots en évidence </a:t>
          </a:r>
          <a:r>
            <a:rPr lang="fr-FR" sz="2800" kern="1200" dirty="0"/>
            <a:t>(GRAS)</a:t>
          </a:r>
          <a:endParaRPr lang="en-US" sz="2800" kern="1200" dirty="0"/>
        </a:p>
      </dsp:txBody>
      <dsp:txXfrm>
        <a:off x="54298" y="1247914"/>
        <a:ext cx="6405007" cy="1003708"/>
      </dsp:txXfrm>
    </dsp:sp>
    <dsp:sp modelId="{5C2E7A31-34F8-4460-872F-883BA9AB2E88}">
      <dsp:nvSpPr>
        <dsp:cNvPr id="0" name=""/>
        <dsp:cNvSpPr/>
      </dsp:nvSpPr>
      <dsp:spPr>
        <a:xfrm>
          <a:off x="0" y="2386560"/>
          <a:ext cx="6513603" cy="1112304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-&gt; </a:t>
          </a:r>
          <a:r>
            <a:rPr lang="fr-FR" sz="2800" kern="1200" dirty="0">
              <a:latin typeface="Calibri Light" panose="020F0302020204030204"/>
            </a:rPr>
            <a:t>Se</a:t>
          </a:r>
          <a:r>
            <a:rPr lang="fr-FR" sz="2800" kern="1200" dirty="0"/>
            <a:t> mettre à la place du recruteur : </a:t>
          </a:r>
          <a:r>
            <a:rPr lang="fr-FR" sz="2800" b="0" kern="1200" dirty="0"/>
            <a:t>qu'est-ce que je veux </a:t>
          </a:r>
          <a:r>
            <a:rPr lang="fr-FR" sz="2800" b="0" kern="1200" dirty="0">
              <a:latin typeface="Calibri Light" panose="020F0302020204030204"/>
            </a:rPr>
            <a:t>voir dans le CV</a:t>
          </a:r>
          <a:r>
            <a:rPr lang="fr-FR" sz="2800" b="0" kern="1200" dirty="0"/>
            <a:t>?</a:t>
          </a:r>
          <a:endParaRPr lang="en-US" sz="2800" b="0" kern="1200" dirty="0"/>
        </a:p>
      </dsp:txBody>
      <dsp:txXfrm>
        <a:off x="54298" y="2440858"/>
        <a:ext cx="6405007" cy="1003708"/>
      </dsp:txXfrm>
    </dsp:sp>
    <dsp:sp modelId="{87949F37-2664-41C9-8394-A00F0587694D}">
      <dsp:nvSpPr>
        <dsp:cNvPr id="0" name=""/>
        <dsp:cNvSpPr/>
      </dsp:nvSpPr>
      <dsp:spPr>
        <a:xfrm>
          <a:off x="0" y="3579505"/>
          <a:ext cx="6513603" cy="1112304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-&gt; </a:t>
          </a:r>
          <a:r>
            <a:rPr lang="fr-FR" sz="2800" b="1" kern="1200" dirty="0"/>
            <a:t>Mots clés </a:t>
          </a:r>
          <a:r>
            <a:rPr lang="fr-FR" sz="2800" kern="1200" dirty="0"/>
            <a:t>adéquats pour mon métier (check offres existantes)</a:t>
          </a:r>
          <a:endParaRPr lang="en-US" sz="2800" kern="1200" dirty="0"/>
        </a:p>
      </dsp:txBody>
      <dsp:txXfrm>
        <a:off x="54298" y="3633803"/>
        <a:ext cx="6405007" cy="1003708"/>
      </dsp:txXfrm>
    </dsp:sp>
    <dsp:sp modelId="{355F6271-3553-4338-92D2-D51AC66C882D}">
      <dsp:nvSpPr>
        <dsp:cNvPr id="0" name=""/>
        <dsp:cNvSpPr/>
      </dsp:nvSpPr>
      <dsp:spPr>
        <a:xfrm>
          <a:off x="0" y="4772449"/>
          <a:ext cx="6513603" cy="1112304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-&gt; Rendre la</a:t>
          </a:r>
          <a:r>
            <a:rPr lang="fr-FR" sz="2800" b="1" kern="1200" dirty="0"/>
            <a:t> lecture facile</a:t>
          </a:r>
          <a:r>
            <a:rPr lang="fr-FR" sz="2800" kern="1200" dirty="0"/>
            <a:t> </a:t>
          </a:r>
          <a:endParaRPr lang="en-US" sz="2800" kern="1200" dirty="0"/>
        </a:p>
      </dsp:txBody>
      <dsp:txXfrm>
        <a:off x="54298" y="4826747"/>
        <a:ext cx="6405007" cy="10037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F01601-E593-4E63-8F0D-25965FFE49D1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C3B9ED-5883-46C4-B724-C3D91507AA77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90B054-67A6-4808-A591-C64E027F131A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3 – 4 lignes </a:t>
          </a:r>
          <a:endParaRPr lang="en-US" sz="2000" kern="1200" dirty="0"/>
        </a:p>
      </dsp:txBody>
      <dsp:txXfrm>
        <a:off x="1429899" y="2442"/>
        <a:ext cx="5083704" cy="1238008"/>
      </dsp:txXfrm>
    </dsp:sp>
    <dsp:sp modelId="{A3A0277B-45F9-4948-8229-BCEF0A302D85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6EAA53-A7A6-4B19-AD67-1EEC86AA9B51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CA70C1-3CCB-4FFF-A2E6-FF5B59724871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/>
            <a:t>Background</a:t>
          </a:r>
          <a:r>
            <a:rPr lang="fr-FR" sz="2000" kern="1200" dirty="0"/>
            <a:t> académique (si lien avec fonction)</a:t>
          </a:r>
          <a:endParaRPr lang="en-US" sz="2000" kern="1200" dirty="0"/>
        </a:p>
      </dsp:txBody>
      <dsp:txXfrm>
        <a:off x="1429899" y="1549953"/>
        <a:ext cx="5083704" cy="1238008"/>
      </dsp:txXfrm>
    </dsp:sp>
    <dsp:sp modelId="{03168860-770A-4057-AB3D-DDED71AA6678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472BE5-C77A-4BF2-933C-F05E862BB7F8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F6CC69-37E6-4CFC-8911-CBA9BD98BD20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/>
            <a:t>Points forts</a:t>
          </a:r>
          <a:r>
            <a:rPr lang="fr-FR" sz="2000" kern="1200" dirty="0"/>
            <a:t> (ex : expérience équivalente - soft </a:t>
          </a:r>
          <a:r>
            <a:rPr lang="fr-FR" sz="2000" kern="1200" dirty="0" err="1"/>
            <a:t>skills</a:t>
          </a:r>
          <a:r>
            <a:rPr lang="fr-FR" sz="2000" kern="1200" dirty="0"/>
            <a:t> - langues –  connaissances techniques )</a:t>
          </a:r>
          <a:endParaRPr lang="en-US" sz="2000" kern="1200" dirty="0"/>
        </a:p>
      </dsp:txBody>
      <dsp:txXfrm>
        <a:off x="1429899" y="3097464"/>
        <a:ext cx="5083704" cy="1238008"/>
      </dsp:txXfrm>
    </dsp:sp>
    <dsp:sp modelId="{297434AC-0CD6-4758-87EB-A4326379C250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F72248-A365-47E2-8141-DC4B851DFACB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BB57AF-93CF-4FAA-A6A9-BE277C18FD0A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/>
            <a:t>Objectif/projet professionnel</a:t>
          </a:r>
          <a:r>
            <a:rPr lang="fr-FR" sz="2000" kern="1200" dirty="0"/>
            <a:t> : rejoindre une équipe / prendre part à l'évolution, futurs projets, aux activités, au développement,...</a:t>
          </a:r>
          <a:endParaRPr lang="en-US" sz="2000" kern="1200" dirty="0"/>
        </a:p>
      </dsp:txBody>
      <dsp:txXfrm>
        <a:off x="1429899" y="4644974"/>
        <a:ext cx="5083704" cy="12380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3D544F-BA39-4197-86FD-F0CB52F795F9}">
      <dsp:nvSpPr>
        <dsp:cNvPr id="0" name=""/>
        <dsp:cNvSpPr/>
      </dsp:nvSpPr>
      <dsp:spPr>
        <a:xfrm>
          <a:off x="100786" y="833439"/>
          <a:ext cx="899379" cy="89937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96CB74-A0DD-481A-B50C-DD4FC71346DD}">
      <dsp:nvSpPr>
        <dsp:cNvPr id="0" name=""/>
        <dsp:cNvSpPr/>
      </dsp:nvSpPr>
      <dsp:spPr>
        <a:xfrm>
          <a:off x="289656" y="1022309"/>
          <a:ext cx="521640" cy="5216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D9CBAE-6EB3-420C-AAD5-F84D8A3BB9F4}">
      <dsp:nvSpPr>
        <dsp:cNvPr id="0" name=""/>
        <dsp:cNvSpPr/>
      </dsp:nvSpPr>
      <dsp:spPr>
        <a:xfrm>
          <a:off x="1192890" y="833439"/>
          <a:ext cx="2119966" cy="899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Lecture : quel auteur ? Quel style?</a:t>
          </a:r>
          <a:endParaRPr lang="en-US" sz="1900" kern="1200"/>
        </a:p>
      </dsp:txBody>
      <dsp:txXfrm>
        <a:off x="1192890" y="833439"/>
        <a:ext cx="2119966" cy="899379"/>
      </dsp:txXfrm>
    </dsp:sp>
    <dsp:sp modelId="{021FA0DF-9CB4-4A7F-8A89-C82812B313E2}">
      <dsp:nvSpPr>
        <dsp:cNvPr id="0" name=""/>
        <dsp:cNvSpPr/>
      </dsp:nvSpPr>
      <dsp:spPr>
        <a:xfrm>
          <a:off x="3682244" y="833439"/>
          <a:ext cx="899379" cy="89937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791FE1-29D8-4A5F-A036-2BD768598F02}">
      <dsp:nvSpPr>
        <dsp:cNvPr id="0" name=""/>
        <dsp:cNvSpPr/>
      </dsp:nvSpPr>
      <dsp:spPr>
        <a:xfrm>
          <a:off x="3871113" y="1022309"/>
          <a:ext cx="521640" cy="5216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BD7F94-3021-4AD7-BB8C-82C5D5BD8F53}">
      <dsp:nvSpPr>
        <dsp:cNvPr id="0" name=""/>
        <dsp:cNvSpPr/>
      </dsp:nvSpPr>
      <dsp:spPr>
        <a:xfrm>
          <a:off x="4774347" y="833439"/>
          <a:ext cx="2119966" cy="899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Sport : à quel niveau? Quelle fréquence?</a:t>
          </a:r>
          <a:endParaRPr lang="en-US" sz="1900" kern="1200"/>
        </a:p>
      </dsp:txBody>
      <dsp:txXfrm>
        <a:off x="4774347" y="833439"/>
        <a:ext cx="2119966" cy="899379"/>
      </dsp:txXfrm>
    </dsp:sp>
    <dsp:sp modelId="{24080819-4995-41E1-B653-B380E099B25E}">
      <dsp:nvSpPr>
        <dsp:cNvPr id="0" name=""/>
        <dsp:cNvSpPr/>
      </dsp:nvSpPr>
      <dsp:spPr>
        <a:xfrm>
          <a:off x="7263701" y="833439"/>
          <a:ext cx="899379" cy="89937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E9D27A-533C-4DA7-A4A7-758CF16B2CA3}">
      <dsp:nvSpPr>
        <dsp:cNvPr id="0" name=""/>
        <dsp:cNvSpPr/>
      </dsp:nvSpPr>
      <dsp:spPr>
        <a:xfrm>
          <a:off x="7452571" y="1022309"/>
          <a:ext cx="521640" cy="5216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5238A4-499F-4BBA-BA17-2E777C5FB85D}">
      <dsp:nvSpPr>
        <dsp:cNvPr id="0" name=""/>
        <dsp:cNvSpPr/>
      </dsp:nvSpPr>
      <dsp:spPr>
        <a:xfrm>
          <a:off x="8355805" y="833439"/>
          <a:ext cx="2119966" cy="899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Musique : musicien ? Quel style? Concerts?</a:t>
          </a:r>
          <a:endParaRPr lang="en-US" sz="1900" kern="1200"/>
        </a:p>
      </dsp:txBody>
      <dsp:txXfrm>
        <a:off x="8355805" y="833439"/>
        <a:ext cx="2119966" cy="899379"/>
      </dsp:txXfrm>
    </dsp:sp>
    <dsp:sp modelId="{D8C488D5-5957-4534-A995-F00502204ECE}">
      <dsp:nvSpPr>
        <dsp:cNvPr id="0" name=""/>
        <dsp:cNvSpPr/>
      </dsp:nvSpPr>
      <dsp:spPr>
        <a:xfrm>
          <a:off x="100786" y="2442648"/>
          <a:ext cx="899379" cy="89937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801869-B32A-4A53-ACD4-765204A6FCC6}">
      <dsp:nvSpPr>
        <dsp:cNvPr id="0" name=""/>
        <dsp:cNvSpPr/>
      </dsp:nvSpPr>
      <dsp:spPr>
        <a:xfrm>
          <a:off x="289656" y="2631518"/>
          <a:ext cx="521640" cy="52164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E652E3-161E-46FD-8316-28C8B0BDEEEA}">
      <dsp:nvSpPr>
        <dsp:cNvPr id="0" name=""/>
        <dsp:cNvSpPr/>
      </dsp:nvSpPr>
      <dsp:spPr>
        <a:xfrm>
          <a:off x="1192890" y="2442648"/>
          <a:ext cx="2119966" cy="899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Cinéma : fréquence régulière, réalisateur précis? Genre?</a:t>
          </a:r>
          <a:endParaRPr lang="en-US" sz="1900" kern="1200"/>
        </a:p>
      </dsp:txBody>
      <dsp:txXfrm>
        <a:off x="1192890" y="2442648"/>
        <a:ext cx="2119966" cy="899379"/>
      </dsp:txXfrm>
    </dsp:sp>
    <dsp:sp modelId="{C0D3BB53-F946-40F9-A660-92B6AAA4F78F}">
      <dsp:nvSpPr>
        <dsp:cNvPr id="0" name=""/>
        <dsp:cNvSpPr/>
      </dsp:nvSpPr>
      <dsp:spPr>
        <a:xfrm>
          <a:off x="3682244" y="2442648"/>
          <a:ext cx="899379" cy="89937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BD3A71-24BD-44D4-B9C5-170F39A556DF}">
      <dsp:nvSpPr>
        <dsp:cNvPr id="0" name=""/>
        <dsp:cNvSpPr/>
      </dsp:nvSpPr>
      <dsp:spPr>
        <a:xfrm>
          <a:off x="3871113" y="2631518"/>
          <a:ext cx="521640" cy="52164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96F3EB-1F5D-41A9-9924-7EA229746CB9}">
      <dsp:nvSpPr>
        <dsp:cNvPr id="0" name=""/>
        <dsp:cNvSpPr/>
      </dsp:nvSpPr>
      <dsp:spPr>
        <a:xfrm>
          <a:off x="4774347" y="2442648"/>
          <a:ext cx="2119966" cy="899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Etc....</a:t>
          </a:r>
          <a:endParaRPr lang="en-US" sz="1900" kern="1200"/>
        </a:p>
      </dsp:txBody>
      <dsp:txXfrm>
        <a:off x="4774347" y="2442648"/>
        <a:ext cx="2119966" cy="8993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31.07.24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049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31.07.24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787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31.07.24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2177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31.07.24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17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31.07.24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692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31.07.24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763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31.07.24</a:t>
            </a:fld>
            <a:endParaRPr lang="de-D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1866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31.07.24</a:t>
            </a:fld>
            <a:endParaRPr lang="de-D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585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31.07.24</a:t>
            </a:fld>
            <a:endParaRPr lang="de-D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0201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31.07.24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640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31.07.24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090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41B0-F4D5-4460-BCAD-F7E2B41A8257}" type="datetimeFigureOut">
              <a:rPr lang="de-DE" smtClean="0"/>
              <a:t>31.07.24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fr.wikipedia.org/wiki/Stylo-plum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0">
            <a:extLst>
              <a:ext uri="{FF2B5EF4-FFF2-40B4-BE49-F238E27FC236}">
                <a16:creationId xmlns:a16="http://schemas.microsoft.com/office/drawing/2014/main" id="{5AB83C82-30AD-4DF2-A9AD-CE1547FDE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2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24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315031" y="1380754"/>
            <a:ext cx="5561938" cy="2513516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FFFFFF"/>
                </a:solidFill>
                <a:cs typeface="Calibri Light"/>
              </a:rPr>
              <a:t>REDIGER UN CV EFFICACE </a:t>
            </a:r>
          </a:p>
        </p:txBody>
      </p:sp>
      <p:sp>
        <p:nvSpPr>
          <p:cNvPr id="22" name="Arc 26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8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D790816-9A6A-400A-8F45-BD3C95DFB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893" y="-4401"/>
            <a:ext cx="4170217" cy="6860236"/>
          </a:xfrm>
          <a:solidFill>
            <a:schemeClr val="accent5"/>
          </a:solidFill>
        </p:spPr>
        <p:txBody>
          <a:bodyPr>
            <a:normAutofit/>
          </a:bodyPr>
          <a:lstStyle/>
          <a:p>
            <a:pPr algn="ctr"/>
            <a:r>
              <a:rPr lang="fr-FR" sz="5400" b="1" dirty="0">
                <a:solidFill>
                  <a:srgbClr val="FFFFFF"/>
                </a:solidFill>
                <a:cs typeface="Calibri Light"/>
              </a:rPr>
              <a:t>LANGUES</a:t>
            </a:r>
            <a:endParaRPr lang="fr-FR" sz="5400" dirty="0">
              <a:solidFill>
                <a:srgbClr val="FFFFFF"/>
              </a:solidFill>
              <a:cs typeface="Calibri Light" panose="020F0302020204030204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63842A-A53A-4D5D-913D-92E88F139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>
                <a:cs typeface="Calibri"/>
              </a:rPr>
              <a:t>C1 – B2 – A1 + connaissances concrètes : </a:t>
            </a:r>
            <a:endParaRPr lang="fr-FR" dirty="0"/>
          </a:p>
          <a:p>
            <a:pPr marL="0" indent="0">
              <a:buNone/>
            </a:pPr>
            <a:r>
              <a:rPr lang="fr-FR" dirty="0">
                <a:cs typeface="Calibri"/>
              </a:rPr>
              <a:t>               lu, parlé, compris, écrit </a:t>
            </a:r>
          </a:p>
          <a:p>
            <a:endParaRPr lang="fr-FR" dirty="0">
              <a:cs typeface="Calibri"/>
            </a:endParaRPr>
          </a:p>
          <a:p>
            <a:r>
              <a:rPr lang="fr-FR" dirty="0">
                <a:cs typeface="Calibri"/>
              </a:rPr>
              <a:t>Anglais : Très bonne maîtrise technique, bonne maîtrise technique,…</a:t>
            </a:r>
          </a:p>
        </p:txBody>
      </p:sp>
    </p:spTree>
    <p:extLst>
      <p:ext uri="{BB962C8B-B14F-4D97-AF65-F5344CB8AC3E}">
        <p14:creationId xmlns:p14="http://schemas.microsoft.com/office/powerpoint/2010/main" val="93842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82413CC-69E6-4BDA-A88D-E4EF8F95B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F1F7357-8633-4CE7-BF80-475EE8A2F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E402FE4E-C12D-497C-AF81-F08E4E02B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9247B10-170D-4E62-849A-38FCB43C6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89A587A7-1BEF-45AA-9EFC-6558A8749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AC25B5A1-6EF7-44EC-A2F0-1EDC96A79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80B8582C-7E17-4115-9FF1-979C8405CB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F6C4AB66-7A18-4E51-935B-237F4CA82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CDF12911-A240-4580-8788-0C49DB1FE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EAE0F5DE-442D-4F6C-B02C-2568ED195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4F24A002-AFDE-4034-85BE-CBF005AE9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36F0721E-B4B0-4A6C-A92C-F8DE92D3A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54D2DC98-69F8-4F2F-9D45-BDFFA5E2B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0A636E33-DC38-40B9-B941-037E5D860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03D30690-68C2-4AEC-9789-1495D97E1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1020B1B9-821B-49FB-BDC9-57DA08CBC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720EDCE4-8B18-413F-989E-E79628E5A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8563351E-0DDD-4FC8-8D0C-1E446E3C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15E8B705-64E7-4513-B3CB-BF46C357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30DAEE1C-EBB5-47F5-9E76-564FCFDBF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EDB255E9-A3E2-4098-99A1-FE38FAD15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D2507F2A-27AF-4833-8273-5FC9A98863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8DFB8904-0CB8-45AD-ABD2-F7A582365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9130EAB-DB74-4C71-9CD0-6246974B6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287" y="798881"/>
            <a:ext cx="8673427" cy="1048945"/>
          </a:xfrm>
        </p:spPr>
        <p:txBody>
          <a:bodyPr>
            <a:normAutofit/>
          </a:bodyPr>
          <a:lstStyle/>
          <a:p>
            <a:pPr algn="ctr"/>
            <a:r>
              <a:rPr lang="fr-FR" sz="4000" b="1">
                <a:cs typeface="Calibri Light"/>
              </a:rPr>
              <a:t>CENTRES D'INTERET</a:t>
            </a:r>
            <a:endParaRPr lang="fr-FR" sz="4000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75BB4AB5-14B9-49E0-81D4-A842345381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9998370"/>
              </p:ext>
            </p:extLst>
          </p:nvPr>
        </p:nvGraphicFramePr>
        <p:xfrm>
          <a:off x="807722" y="1990976"/>
          <a:ext cx="10576558" cy="4175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6478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5AD1-63F2-BED4-144D-3C44268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39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BE" sz="5400" b="1" dirty="0">
                <a:solidFill>
                  <a:srgbClr val="00B050"/>
                </a:solidFill>
              </a:rPr>
              <a:t>Exemples de CV </a:t>
            </a:r>
          </a:p>
        </p:txBody>
      </p:sp>
    </p:spTree>
    <p:extLst>
      <p:ext uri="{BB962C8B-B14F-4D97-AF65-F5344CB8AC3E}">
        <p14:creationId xmlns:p14="http://schemas.microsoft.com/office/powerpoint/2010/main" val="2196069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A15A1-9A74-BCE3-74DF-D562D21F7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822" y="0"/>
            <a:ext cx="48543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54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638D05-6D98-D7F6-5D50-848EF2BFB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718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F2BB59-1DA7-B34D-E6DF-C4BF499B3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546" y="0"/>
            <a:ext cx="46909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133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3E0822-6422-993B-2548-30AD646A2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485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777E42-4418-1E08-926C-5F234F703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736055" y="-2135978"/>
            <a:ext cx="6486526" cy="1095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32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06D14A4-ABDA-48B1-8581-DD4D42EA8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6807" y="2965504"/>
            <a:ext cx="4805996" cy="18235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b="1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BONNE REDACTION !</a:t>
            </a:r>
          </a:p>
        </p:txBody>
      </p:sp>
      <p:sp>
        <p:nvSpPr>
          <p:cNvPr id="18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 7" descr="Une image contenant stylo, stationnaire&#10;&#10;Description générée avec un niveau de confiance très élevé">
            <a:extLst>
              <a:ext uri="{FF2B5EF4-FFF2-40B4-BE49-F238E27FC236}">
                <a16:creationId xmlns:a16="http://schemas.microsoft.com/office/drawing/2014/main" id="{D079085D-D3A7-4A1D-A8D5-4AF6199E3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40470" y="2363772"/>
            <a:ext cx="4141760" cy="3044855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B96EE5A-4215-4DE7-9BC5-6FB96C08AFCD}"/>
              </a:ext>
            </a:extLst>
          </p:cNvPr>
          <p:cNvSpPr txBox="1"/>
          <p:nvPr/>
        </p:nvSpPr>
        <p:spPr>
          <a:xfrm>
            <a:off x="9617257" y="6657945"/>
            <a:ext cx="2574743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Cette photo</a:t>
            </a:r>
            <a:r>
              <a:rPr lang="en-US" sz="700">
                <a:solidFill>
                  <a:srgbClr val="FFFFFF"/>
                </a:solidFill>
              </a:rPr>
              <a:t> de Auteur inconnu est fournie sous licence </a:t>
            </a: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6294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DD30828-2542-43A6-A1AE-04018D0F9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7" y="471677"/>
            <a:ext cx="4372120" cy="5917625"/>
          </a:xfrm>
          <a:solidFill>
            <a:srgbClr val="ED7D31"/>
          </a:solidFill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rgbClr val="FFFFFF"/>
                </a:solidFill>
                <a:cs typeface="Calibri Light"/>
              </a:rPr>
              <a:t>De 5 à 40 secondes :   sélection</a:t>
            </a:r>
            <a:br>
              <a:rPr lang="fr-FR" dirty="0">
                <a:solidFill>
                  <a:srgbClr val="FFFFFF"/>
                </a:solidFill>
                <a:cs typeface="Calibri Light"/>
              </a:rPr>
            </a:br>
            <a:r>
              <a:rPr lang="fr-FR" dirty="0">
                <a:solidFill>
                  <a:srgbClr val="FFFFFF"/>
                </a:solidFill>
                <a:cs typeface="Calibri Light"/>
              </a:rPr>
              <a:t>des bons CV/candidats </a:t>
            </a:r>
            <a:endParaRPr lang="fr-FR" dirty="0"/>
          </a:p>
        </p:txBody>
      </p:sp>
      <p:graphicFrame>
        <p:nvGraphicFramePr>
          <p:cNvPr id="19" name="Espace réservé du contenu 2">
            <a:extLst>
              <a:ext uri="{FF2B5EF4-FFF2-40B4-BE49-F238E27FC236}">
                <a16:creationId xmlns:a16="http://schemas.microsoft.com/office/drawing/2014/main" id="{4DE7D111-1D41-4B02-92E0-44383CE080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979365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39770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5504BA5-E651-43A6-989D-292E0ED42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  <a:cs typeface="Calibri Light"/>
              </a:rPr>
              <a:t>Les trois types de CV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A63352-1044-4823-A2F5-2A7556E4B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>
                <a:cs typeface="Calibri"/>
              </a:rPr>
              <a:t>CV </a:t>
            </a:r>
            <a:r>
              <a:rPr lang="fr-FR" dirty="0" err="1">
                <a:cs typeface="Calibri"/>
              </a:rPr>
              <a:t>anti-chronologiques</a:t>
            </a:r>
            <a:endParaRPr lang="fr-FR" dirty="0">
              <a:cs typeface="Calibri"/>
            </a:endParaRPr>
          </a:p>
          <a:p>
            <a:endParaRPr lang="fr-FR" dirty="0">
              <a:cs typeface="Calibri"/>
            </a:endParaRPr>
          </a:p>
          <a:p>
            <a:r>
              <a:rPr lang="fr-FR" dirty="0">
                <a:cs typeface="Calibri"/>
              </a:rPr>
              <a:t>CV fonctionnel ou thématique ou de compétence</a:t>
            </a:r>
          </a:p>
          <a:p>
            <a:endParaRPr lang="fr-FR" dirty="0">
              <a:cs typeface="Calibri"/>
            </a:endParaRPr>
          </a:p>
          <a:p>
            <a:r>
              <a:rPr lang="fr-FR" dirty="0">
                <a:cs typeface="Calibri"/>
              </a:rPr>
              <a:t>CV "marketing"</a:t>
            </a:r>
          </a:p>
        </p:txBody>
      </p:sp>
    </p:spTree>
    <p:extLst>
      <p:ext uri="{BB962C8B-B14F-4D97-AF65-F5344CB8AC3E}">
        <p14:creationId xmlns:p14="http://schemas.microsoft.com/office/powerpoint/2010/main" val="285191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2DC7FAC-A3E9-4943-9D68-F85A9696F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9174" y="1963775"/>
            <a:ext cx="4467792" cy="30605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b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-&gt; Importance fond ET </a:t>
            </a:r>
            <a:r>
              <a:rPr lang="en-US" sz="33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forme</a:t>
            </a:r>
            <a:br>
              <a:rPr lang="en-US" sz="3300" kern="1200" dirty="0"/>
            </a:br>
            <a:br>
              <a:rPr lang="en-US" sz="3300" kern="1200" dirty="0"/>
            </a:br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-&gt; </a:t>
            </a:r>
            <a:r>
              <a:rPr lang="en-US" sz="33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votre</a:t>
            </a:r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CV </a:t>
            </a:r>
            <a:br>
              <a:rPr lang="en-US" dirty="0"/>
            </a:br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= </a:t>
            </a:r>
            <a:r>
              <a:rPr lang="en-US" sz="33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votre</a:t>
            </a:r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3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personnalité</a:t>
            </a:r>
            <a:b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3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Chacun</a:t>
            </a:r>
            <a:r>
              <a:rPr lang="en-US" sz="33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son </a:t>
            </a:r>
            <a:r>
              <a:rPr lang="en-US" sz="33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avis</a:t>
            </a:r>
            <a:r>
              <a:rPr lang="en-US" sz="33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 </a:t>
            </a:r>
            <a:br>
              <a:rPr lang="en-US" sz="3300" kern="1200" dirty="0"/>
            </a:br>
            <a:endParaRPr lang="en-US" sz="33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368" y="366810"/>
            <a:ext cx="6124381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que 4" descr="Avertissement">
            <a:extLst>
              <a:ext uri="{FF2B5EF4-FFF2-40B4-BE49-F238E27FC236}">
                <a16:creationId xmlns:a16="http://schemas.microsoft.com/office/drawing/2014/main" id="{B20CB450-5DC7-4626-AD9E-B3CCE618E6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918" y="986871"/>
            <a:ext cx="4787276" cy="4496331"/>
          </a:xfrm>
          <a:custGeom>
            <a:avLst/>
            <a:gdLst/>
            <a:ahLst/>
            <a:cxnLst/>
            <a:rect l="l" t="t" r="r" b="b"/>
            <a:pathLst>
              <a:path w="4273177" h="4470400">
                <a:moveTo>
                  <a:pt x="75080" y="0"/>
                </a:moveTo>
                <a:lnTo>
                  <a:pt x="4198097" y="0"/>
                </a:lnTo>
                <a:cubicBezTo>
                  <a:pt x="4239563" y="0"/>
                  <a:pt x="4273177" y="33614"/>
                  <a:pt x="4273177" y="75080"/>
                </a:cubicBezTo>
                <a:lnTo>
                  <a:pt x="4273177" y="4395320"/>
                </a:lnTo>
                <a:cubicBezTo>
                  <a:pt x="4273177" y="4436786"/>
                  <a:pt x="4239563" y="4470400"/>
                  <a:pt x="4198097" y="4470400"/>
                </a:cubicBezTo>
                <a:lnTo>
                  <a:pt x="75080" y="4470400"/>
                </a:lnTo>
                <a:cubicBezTo>
                  <a:pt x="33614" y="4470400"/>
                  <a:pt x="0" y="4436786"/>
                  <a:pt x="0" y="4395320"/>
                </a:cubicBezTo>
                <a:lnTo>
                  <a:pt x="0" y="75080"/>
                </a:lnTo>
                <a:cubicBezTo>
                  <a:pt x="0" y="33614"/>
                  <a:pt x="33614" y="0"/>
                  <a:pt x="750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92988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A29B735-4725-4A51-848F-DE498B4E9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" y="-4401"/>
            <a:ext cx="4156362" cy="6860236"/>
          </a:xfrm>
          <a:solidFill>
            <a:schemeClr val="accent4"/>
          </a:solidFill>
        </p:spPr>
        <p:txBody>
          <a:bodyPr>
            <a:normAutofit/>
          </a:bodyPr>
          <a:lstStyle/>
          <a:p>
            <a:pPr algn="ctr"/>
            <a:r>
              <a:rPr lang="fr-FR" sz="6000" b="1" dirty="0">
                <a:solidFill>
                  <a:srgbClr val="FFFFFF"/>
                </a:solidFill>
                <a:cs typeface="Calibri Light"/>
              </a:rPr>
              <a:t>START</a:t>
            </a:r>
            <a:endParaRPr lang="fr-FR" sz="6000" b="1">
              <a:cs typeface="Calibri Light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DBAB49-1892-4BB2-A5C3-61D122478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>
                <a:cs typeface="Calibri"/>
              </a:rPr>
              <a:t>Mise en évidence du titre/de la fonction</a:t>
            </a:r>
          </a:p>
          <a:p>
            <a:endParaRPr lang="fr-FR" dirty="0">
              <a:cs typeface="Calibri"/>
            </a:endParaRPr>
          </a:p>
          <a:p>
            <a:r>
              <a:rPr lang="fr-FR" dirty="0">
                <a:cs typeface="Calibri"/>
              </a:rPr>
              <a:t>Mes coordonnées : important mais </a:t>
            </a:r>
            <a:r>
              <a:rPr lang="fr-FR" b="1" dirty="0">
                <a:cs typeface="Calibri"/>
              </a:rPr>
              <a:t>pas essentiel </a:t>
            </a:r>
          </a:p>
          <a:p>
            <a:endParaRPr lang="fr-FR" dirty="0">
              <a:cs typeface="Calibri"/>
            </a:endParaRPr>
          </a:p>
          <a:p>
            <a:r>
              <a:rPr lang="fr-FR" dirty="0">
                <a:cs typeface="Calibri"/>
              </a:rPr>
              <a:t>GSM : check de votre messagerie vocale : souriez ! </a:t>
            </a:r>
          </a:p>
        </p:txBody>
      </p:sp>
    </p:spTree>
    <p:extLst>
      <p:ext uri="{BB962C8B-B14F-4D97-AF65-F5344CB8AC3E}">
        <p14:creationId xmlns:p14="http://schemas.microsoft.com/office/powerpoint/2010/main" val="1637560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5975742-B9E3-413D-AE92-45559A58B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7" y="471677"/>
            <a:ext cx="4372120" cy="5889916"/>
          </a:xfrm>
          <a:solidFill>
            <a:schemeClr val="accent6"/>
          </a:solidFill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rgbClr val="FFFFFF"/>
                </a:solidFill>
                <a:cs typeface="Calibri Light"/>
              </a:rPr>
              <a:t>PARAGRAPHE</a:t>
            </a:r>
            <a:br>
              <a:rPr lang="fr-FR" dirty="0">
                <a:solidFill>
                  <a:srgbClr val="FFFFFF"/>
                </a:solidFill>
                <a:cs typeface="Calibri Light"/>
              </a:rPr>
            </a:br>
            <a:r>
              <a:rPr lang="fr-FR" dirty="0">
                <a:solidFill>
                  <a:srgbClr val="FFFFFF"/>
                </a:solidFill>
                <a:cs typeface="Calibri Light"/>
              </a:rPr>
              <a:t>   D'ACCROCHE </a:t>
            </a:r>
            <a:br>
              <a:rPr lang="fr-FR" dirty="0">
                <a:solidFill>
                  <a:srgbClr val="FFFFFF"/>
                </a:solidFill>
                <a:cs typeface="Calibri Light"/>
              </a:rPr>
            </a:br>
            <a:r>
              <a:rPr lang="fr-FR" dirty="0">
                <a:solidFill>
                  <a:srgbClr val="FFFFFF"/>
                </a:solidFill>
                <a:cs typeface="Calibri Light"/>
              </a:rPr>
              <a:t> =</a:t>
            </a:r>
            <a:br>
              <a:rPr lang="fr-FR" dirty="0">
                <a:cs typeface="Calibri Light"/>
              </a:rPr>
            </a:br>
            <a:r>
              <a:rPr lang="fr-FR" dirty="0">
                <a:solidFill>
                  <a:srgbClr val="FFFFFF"/>
                </a:solidFill>
                <a:cs typeface="Calibri Light"/>
              </a:rPr>
              <a:t>(Mes) points forts</a:t>
            </a:r>
            <a:br>
              <a:rPr lang="fr-FR" dirty="0">
                <a:solidFill>
                  <a:srgbClr val="FFFFFF"/>
                </a:solidFill>
                <a:cs typeface="Calibri Light"/>
              </a:rPr>
            </a:br>
            <a:r>
              <a:rPr lang="fr-FR" dirty="0">
                <a:solidFill>
                  <a:srgbClr val="FFFFFF"/>
                </a:solidFill>
                <a:cs typeface="Calibri Light"/>
              </a:rPr>
              <a:t>(Mes) atouts</a:t>
            </a:r>
            <a:br>
              <a:rPr lang="fr-FR" dirty="0">
                <a:solidFill>
                  <a:srgbClr val="FFFFFF"/>
                </a:solidFill>
                <a:cs typeface="Calibri Light"/>
              </a:rPr>
            </a:br>
            <a:r>
              <a:rPr lang="fr-FR" dirty="0">
                <a:solidFill>
                  <a:srgbClr val="FFFFFF"/>
                </a:solidFill>
                <a:cs typeface="Calibri Light"/>
              </a:rPr>
              <a:t>(Mon) profil </a:t>
            </a:r>
            <a:endParaRPr lang="fr-FR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F560E858-4760-47AD-A057-30864E5EEE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961010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71798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A29B735-4725-4A51-848F-DE498B4E9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" y="-4401"/>
            <a:ext cx="4156362" cy="6860236"/>
          </a:xfrm>
          <a:solidFill>
            <a:schemeClr val="accent4"/>
          </a:solidFill>
        </p:spPr>
        <p:txBody>
          <a:bodyPr>
            <a:normAutofit/>
          </a:bodyPr>
          <a:lstStyle/>
          <a:p>
            <a:pPr algn="ctr"/>
            <a:r>
              <a:rPr lang="fr-FR" sz="4800" b="1" dirty="0">
                <a:solidFill>
                  <a:srgbClr val="FFFFFF"/>
                </a:solidFill>
                <a:cs typeface="Calibri Light"/>
              </a:rPr>
              <a:t>COMPETENCES IT</a:t>
            </a:r>
            <a:endParaRPr lang="fr-FR" sz="4800" b="1" dirty="0">
              <a:cs typeface="Calibri Light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DBAB49-1892-4BB2-A5C3-61D122478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>
                <a:cs typeface="Calibri"/>
              </a:rPr>
              <a:t>Mise en évidence des « domaines » techniques (bases de données, analyse, </a:t>
            </a:r>
            <a:r>
              <a:rPr lang="fr-FR" dirty="0" err="1">
                <a:cs typeface="Calibri"/>
              </a:rPr>
              <a:t>front-end</a:t>
            </a:r>
            <a:r>
              <a:rPr lang="fr-FR" dirty="0">
                <a:cs typeface="Calibri"/>
              </a:rPr>
              <a:t>,…) </a:t>
            </a:r>
          </a:p>
          <a:p>
            <a:endParaRPr lang="fr-FR" dirty="0">
              <a:cs typeface="Calibri"/>
            </a:endParaRPr>
          </a:p>
          <a:p>
            <a:r>
              <a:rPr lang="fr-FR" dirty="0">
                <a:cs typeface="Calibri"/>
              </a:rPr>
              <a:t>« Curseur » d’évaluation : attention !</a:t>
            </a:r>
          </a:p>
          <a:p>
            <a:endParaRPr lang="fr-FR" dirty="0">
              <a:cs typeface="Calibri"/>
            </a:endParaRPr>
          </a:p>
          <a:p>
            <a:r>
              <a:rPr lang="fr-FR" dirty="0">
                <a:cs typeface="Calibri"/>
              </a:rPr>
              <a:t>Si plusieurs projets : rubriques « projets réalisés » + courte description</a:t>
            </a:r>
          </a:p>
        </p:txBody>
      </p:sp>
    </p:spTree>
    <p:extLst>
      <p:ext uri="{BB962C8B-B14F-4D97-AF65-F5344CB8AC3E}">
        <p14:creationId xmlns:p14="http://schemas.microsoft.com/office/powerpoint/2010/main" val="3404542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745C927-ACC6-46EC-9F9D-84DA0FEBA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7457" y="-4401"/>
            <a:ext cx="4563131" cy="6860236"/>
          </a:xfrm>
          <a:solidFill>
            <a:schemeClr val="accent4"/>
          </a:solidFill>
        </p:spPr>
        <p:txBody>
          <a:bodyPr>
            <a:normAutofit/>
          </a:bodyPr>
          <a:lstStyle/>
          <a:p>
            <a:pPr algn="ctr"/>
            <a:r>
              <a:rPr lang="fr-FR" b="1" dirty="0">
                <a:solidFill>
                  <a:srgbClr val="FFFFFF"/>
                </a:solidFill>
                <a:cs typeface="Calibri Light"/>
              </a:rPr>
              <a:t>Expérience professionnelle </a:t>
            </a:r>
            <a:br>
              <a:rPr lang="fr-FR" b="1" dirty="0">
                <a:solidFill>
                  <a:srgbClr val="FFFFFF"/>
                </a:solidFill>
                <a:cs typeface="Calibri Light"/>
              </a:rPr>
            </a:br>
            <a:br>
              <a:rPr lang="fr-FR" sz="4800" b="1" dirty="0">
                <a:cs typeface="Calibri Light"/>
              </a:rPr>
            </a:br>
            <a:endParaRPr lang="fr-FR" sz="4800" b="1" dirty="0">
              <a:cs typeface="Calibri Light"/>
            </a:endParaRPr>
          </a:p>
        </p:txBody>
      </p:sp>
      <p:sp>
        <p:nvSpPr>
          <p:cNvPr id="7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4627D9-3FDC-4DD9-894B-FE64D740C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>
                <a:cs typeface="Calibri"/>
              </a:rPr>
              <a:t>Choix : start avec nom de l'entreprise OU fonction exercée</a:t>
            </a:r>
          </a:p>
          <a:p>
            <a:endParaRPr lang="fr-FR" dirty="0">
              <a:cs typeface="Calibri"/>
            </a:endParaRPr>
          </a:p>
          <a:p>
            <a:r>
              <a:rPr lang="fr-FR" dirty="0">
                <a:cs typeface="Calibri"/>
              </a:rPr>
              <a:t>Info sur le secteur d'activité</a:t>
            </a:r>
          </a:p>
          <a:p>
            <a:endParaRPr lang="fr-FR" dirty="0">
              <a:cs typeface="Calibri"/>
            </a:endParaRPr>
          </a:p>
          <a:p>
            <a:r>
              <a:rPr lang="fr-FR" dirty="0">
                <a:cs typeface="Calibri"/>
              </a:rPr>
              <a:t>Dates : si période courte, précisez CDD</a:t>
            </a:r>
          </a:p>
          <a:p>
            <a:endParaRPr lang="fr-FR" dirty="0">
              <a:cs typeface="Calibri"/>
            </a:endParaRPr>
          </a:p>
          <a:p>
            <a:r>
              <a:rPr lang="fr-FR" dirty="0">
                <a:cs typeface="Calibri"/>
              </a:rPr>
              <a:t>Description des tâches : éviter verbe à l'infinitif (accueillir -&gt; accueil) </a:t>
            </a:r>
          </a:p>
        </p:txBody>
      </p:sp>
    </p:spTree>
    <p:extLst>
      <p:ext uri="{BB962C8B-B14F-4D97-AF65-F5344CB8AC3E}">
        <p14:creationId xmlns:p14="http://schemas.microsoft.com/office/powerpoint/2010/main" val="2220841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7043C6-DB14-4D85-BCFA-E4B20D615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716" y="1153572"/>
            <a:ext cx="3784442" cy="4461163"/>
          </a:xfrm>
        </p:spPr>
        <p:txBody>
          <a:bodyPr>
            <a:normAutofit/>
          </a:bodyPr>
          <a:lstStyle/>
          <a:p>
            <a:r>
              <a:rPr lang="fr-FR" b="1" dirty="0">
                <a:solidFill>
                  <a:srgbClr val="FFFFFF"/>
                </a:solidFill>
                <a:cs typeface="Calibri Light"/>
              </a:rPr>
              <a:t>ETUDES ET FORMATION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700827-8F7E-49E1-A0CB-06F74F303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fr-FR" dirty="0">
              <a:cs typeface="Calibri"/>
            </a:endParaRPr>
          </a:p>
          <a:p>
            <a:r>
              <a:rPr lang="fr-FR" dirty="0">
                <a:cs typeface="Calibri"/>
              </a:rPr>
              <a:t>Dates IN et OUT (ou OUT </a:t>
            </a:r>
            <a:r>
              <a:rPr lang="fr-FR" dirty="0" err="1">
                <a:cs typeface="Calibri"/>
              </a:rPr>
              <a:t>only</a:t>
            </a:r>
            <a:r>
              <a:rPr lang="fr-FR" dirty="0">
                <a:cs typeface="Calibri"/>
              </a:rPr>
              <a:t>)</a:t>
            </a:r>
            <a:endParaRPr lang="fr-FR"/>
          </a:p>
          <a:p>
            <a:endParaRPr lang="fr-FR" dirty="0">
              <a:cs typeface="Calibri"/>
            </a:endParaRPr>
          </a:p>
          <a:p>
            <a:r>
              <a:rPr lang="fr-FR" dirty="0">
                <a:cs typeface="Calibri"/>
              </a:rPr>
              <a:t>Titre du diplôme - nom de l'institution - Lieu</a:t>
            </a:r>
          </a:p>
        </p:txBody>
      </p:sp>
    </p:spTree>
    <p:extLst>
      <p:ext uri="{BB962C8B-B14F-4D97-AF65-F5344CB8AC3E}">
        <p14:creationId xmlns:p14="http://schemas.microsoft.com/office/powerpoint/2010/main" val="56521951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399</Words>
  <Application>Microsoft Macintosh PowerPoint</Application>
  <PresentationFormat>Widescreen</PresentationFormat>
  <Paragraphs>58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Thème Office</vt:lpstr>
      <vt:lpstr>REDIGER UN CV EFFICACE </vt:lpstr>
      <vt:lpstr>De 5 à 40 secondes :   sélection des bons CV/candidats </vt:lpstr>
      <vt:lpstr>Les trois types de CV</vt:lpstr>
      <vt:lpstr>       -&gt; Importance fond ET forme  -&gt; votre CV  = votre personnalité   Chacun  son avis  </vt:lpstr>
      <vt:lpstr>START</vt:lpstr>
      <vt:lpstr>PARAGRAPHE    D'ACCROCHE   = (Mes) points forts (Mes) atouts (Mon) profil </vt:lpstr>
      <vt:lpstr>COMPETENCES IT</vt:lpstr>
      <vt:lpstr>Expérience professionnelle   </vt:lpstr>
      <vt:lpstr>ETUDES ET FORMATION</vt:lpstr>
      <vt:lpstr>LANGUES</vt:lpstr>
      <vt:lpstr>CENTRES D'INTERET</vt:lpstr>
      <vt:lpstr>Exemples de CV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BONNE REDACTION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>Cecile Coonen</cp:lastModifiedBy>
  <cp:revision>393</cp:revision>
  <dcterms:created xsi:type="dcterms:W3CDTF">2020-03-27T07:42:20Z</dcterms:created>
  <dcterms:modified xsi:type="dcterms:W3CDTF">2024-07-31T11:19:17Z</dcterms:modified>
</cp:coreProperties>
</file>